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64" r:id="rId2"/>
    <p:sldId id="335" r:id="rId3"/>
    <p:sldId id="329" r:id="rId4"/>
    <p:sldId id="274" r:id="rId5"/>
    <p:sldId id="270" r:id="rId6"/>
    <p:sldId id="334" r:id="rId7"/>
    <p:sldId id="275" r:id="rId8"/>
    <p:sldId id="273" r:id="rId9"/>
    <p:sldId id="258" r:id="rId10"/>
    <p:sldId id="266" r:id="rId11"/>
    <p:sldId id="327" r:id="rId12"/>
    <p:sldId id="315" r:id="rId13"/>
    <p:sldId id="330" r:id="rId14"/>
    <p:sldId id="336" r:id="rId15"/>
    <p:sldId id="331" r:id="rId16"/>
    <p:sldId id="337" r:id="rId17"/>
    <p:sldId id="27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5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D173A-D18B-42AD-8A6D-CEE27231B19B}" v="563" dt="2019-11-11T16:23:14.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295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Petyt" userId="46782754c569ec3b" providerId="Windows Live" clId="Web-{43D1C524-2564-4D92-B0E6-DB3A8BD5389A}"/>
    <pc:docChg chg="modSld">
      <pc:chgData name="Nicole Petyt" userId="46782754c569ec3b" providerId="Windows Live" clId="Web-{43D1C524-2564-4D92-B0E6-DB3A8BD5389A}" dt="2019-11-11T16:49:41.327" v="216" actId="20577"/>
      <pc:docMkLst>
        <pc:docMk/>
      </pc:docMkLst>
      <pc:sldChg chg="modSp">
        <pc:chgData name="Nicole Petyt" userId="46782754c569ec3b" providerId="Windows Live" clId="Web-{43D1C524-2564-4D92-B0E6-DB3A8BD5389A}" dt="2019-11-11T16:46:22.526" v="198" actId="20577"/>
        <pc:sldMkLst>
          <pc:docMk/>
          <pc:sldMk cId="612925822" sldId="266"/>
        </pc:sldMkLst>
        <pc:spChg chg="mod">
          <ac:chgData name="Nicole Petyt" userId="46782754c569ec3b" providerId="Windows Live" clId="Web-{43D1C524-2564-4D92-B0E6-DB3A8BD5389A}" dt="2019-11-11T16:46:22.526" v="198" actId="20577"/>
          <ac:spMkLst>
            <pc:docMk/>
            <pc:sldMk cId="612925822" sldId="266"/>
            <ac:spMk id="3" creationId="{6E1B341C-8C54-4AA1-8019-809A19DAA1F0}"/>
          </ac:spMkLst>
        </pc:spChg>
      </pc:sldChg>
      <pc:sldChg chg="modSp">
        <pc:chgData name="Nicole Petyt" userId="46782754c569ec3b" providerId="Windows Live" clId="Web-{43D1C524-2564-4D92-B0E6-DB3A8BD5389A}" dt="2019-11-11T16:49:41.327" v="216" actId="20577"/>
        <pc:sldMkLst>
          <pc:docMk/>
          <pc:sldMk cId="978939278" sldId="273"/>
        </pc:sldMkLst>
        <pc:graphicFrameChg chg="modGraphic">
          <ac:chgData name="Nicole Petyt" userId="46782754c569ec3b" providerId="Windows Live" clId="Web-{43D1C524-2564-4D92-B0E6-DB3A8BD5389A}" dt="2019-11-11T16:49:41.327" v="216" actId="20577"/>
          <ac:graphicFrameMkLst>
            <pc:docMk/>
            <pc:sldMk cId="978939278" sldId="273"/>
            <ac:graphicFrameMk id="4" creationId="{00000000-0000-0000-0000-000000000000}"/>
          </ac:graphicFrameMkLst>
        </pc:graphicFrameChg>
      </pc:sldChg>
      <pc:sldChg chg="modSp">
        <pc:chgData name="Nicole Petyt" userId="46782754c569ec3b" providerId="Windows Live" clId="Web-{43D1C524-2564-4D92-B0E6-DB3A8BD5389A}" dt="2019-11-11T16:49:17.732" v="211" actId="20577"/>
        <pc:sldMkLst>
          <pc:docMk/>
          <pc:sldMk cId="2972062031" sldId="275"/>
        </pc:sldMkLst>
        <pc:spChg chg="mod">
          <ac:chgData name="Nicole Petyt" userId="46782754c569ec3b" providerId="Windows Live" clId="Web-{43D1C524-2564-4D92-B0E6-DB3A8BD5389A}" dt="2019-11-11T16:49:17.732" v="211" actId="20577"/>
          <ac:spMkLst>
            <pc:docMk/>
            <pc:sldMk cId="2972062031" sldId="275"/>
            <ac:spMk id="4" creationId="{00000000-0000-0000-0000-000000000000}"/>
          </ac:spMkLst>
        </pc:spChg>
      </pc:sldChg>
      <pc:sldChg chg="modSp">
        <pc:chgData name="Nicole Petyt" userId="46782754c569ec3b" providerId="Windows Live" clId="Web-{43D1C524-2564-4D92-B0E6-DB3A8BD5389A}" dt="2019-11-11T16:42:21.398" v="171" actId="20577"/>
        <pc:sldMkLst>
          <pc:docMk/>
          <pc:sldMk cId="1187132117" sldId="331"/>
        </pc:sldMkLst>
        <pc:spChg chg="mod">
          <ac:chgData name="Nicole Petyt" userId="46782754c569ec3b" providerId="Windows Live" clId="Web-{43D1C524-2564-4D92-B0E6-DB3A8BD5389A}" dt="2019-11-11T16:42:21.398" v="171" actId="20577"/>
          <ac:spMkLst>
            <pc:docMk/>
            <pc:sldMk cId="1187132117" sldId="331"/>
            <ac:spMk id="3" creationId="{00000000-0000-0000-0000-000000000000}"/>
          </ac:spMkLst>
        </pc:spChg>
      </pc:sldChg>
      <pc:sldChg chg="modSp">
        <pc:chgData name="Nicole Petyt" userId="46782754c569ec3b" providerId="Windows Live" clId="Web-{43D1C524-2564-4D92-B0E6-DB3A8BD5389A}" dt="2019-11-11T16:49:09.450" v="208" actId="20577"/>
        <pc:sldMkLst>
          <pc:docMk/>
          <pc:sldMk cId="4168827900" sldId="334"/>
        </pc:sldMkLst>
        <pc:graphicFrameChg chg="modGraphic">
          <ac:chgData name="Nicole Petyt" userId="46782754c569ec3b" providerId="Windows Live" clId="Web-{43D1C524-2564-4D92-B0E6-DB3A8BD5389A}" dt="2019-11-11T16:49:09.450" v="208" actId="20577"/>
          <ac:graphicFrameMkLst>
            <pc:docMk/>
            <pc:sldMk cId="4168827900" sldId="334"/>
            <ac:graphicFrameMk id="4" creationId="{00000000-0000-0000-0000-000000000000}"/>
          </ac:graphicFrameMkLst>
        </pc:graphicFrameChg>
      </pc:sldChg>
      <pc:sldChg chg="modSp">
        <pc:chgData name="Nicole Petyt" userId="46782754c569ec3b" providerId="Windows Live" clId="Web-{43D1C524-2564-4D92-B0E6-DB3A8BD5389A}" dt="2019-11-11T16:48:41.654" v="204" actId="20577"/>
        <pc:sldMkLst>
          <pc:docMk/>
          <pc:sldMk cId="1624664124" sldId="335"/>
        </pc:sldMkLst>
        <pc:spChg chg="mod">
          <ac:chgData name="Nicole Petyt" userId="46782754c569ec3b" providerId="Windows Live" clId="Web-{43D1C524-2564-4D92-B0E6-DB3A8BD5389A}" dt="2019-11-11T16:48:41.654" v="204" actId="20577"/>
          <ac:spMkLst>
            <pc:docMk/>
            <pc:sldMk cId="1624664124" sldId="335"/>
            <ac:spMk id="2" creationId="{00000000-0000-0000-0000-000000000000}"/>
          </ac:spMkLst>
        </pc:spChg>
      </pc:sldChg>
      <pc:sldChg chg="modSp">
        <pc:chgData name="Nicole Petyt" userId="46782754c569ec3b" providerId="Windows Live" clId="Web-{43D1C524-2564-4D92-B0E6-DB3A8BD5389A}" dt="2019-11-11T16:39:19.896" v="68" actId="20577"/>
        <pc:sldMkLst>
          <pc:docMk/>
          <pc:sldMk cId="709942425" sldId="337"/>
        </pc:sldMkLst>
        <pc:spChg chg="mod">
          <ac:chgData name="Nicole Petyt" userId="46782754c569ec3b" providerId="Windows Live" clId="Web-{43D1C524-2564-4D92-B0E6-DB3A8BD5389A}" dt="2019-11-11T16:39:19.896" v="68" actId="20577"/>
          <ac:spMkLst>
            <pc:docMk/>
            <pc:sldMk cId="709942425" sldId="337"/>
            <ac:spMk id="3" creationId="{00000000-0000-0000-0000-000000000000}"/>
          </ac:spMkLst>
        </pc:spChg>
      </pc:sldChg>
    </pc:docChg>
  </pc:docChgLst>
  <pc:docChgLst>
    <pc:chgData name="Nicole Petyt" userId="46782754c569ec3b" providerId="Windows Live" clId="Web-{1C2F8ADF-7D76-4C95-96AC-E7E160ACBDCF}"/>
    <pc:docChg chg="modSld">
      <pc:chgData name="Nicole Petyt" userId="46782754c569ec3b" providerId="Windows Live" clId="Web-{1C2F8ADF-7D76-4C95-96AC-E7E160ACBDCF}" dt="2019-11-11T11:05:18.319" v="56" actId="20577"/>
      <pc:docMkLst>
        <pc:docMk/>
      </pc:docMkLst>
      <pc:sldChg chg="modSp">
        <pc:chgData name="Nicole Petyt" userId="46782754c569ec3b" providerId="Windows Live" clId="Web-{1C2F8ADF-7D76-4C95-96AC-E7E160ACBDCF}" dt="2019-11-11T10:50:27.441" v="32" actId="20577"/>
        <pc:sldMkLst>
          <pc:docMk/>
          <pc:sldMk cId="2777681799" sldId="258"/>
        </pc:sldMkLst>
        <pc:spChg chg="mod">
          <ac:chgData name="Nicole Petyt" userId="46782754c569ec3b" providerId="Windows Live" clId="Web-{1C2F8ADF-7D76-4C95-96AC-E7E160ACBDCF}" dt="2019-11-11T10:50:27.441" v="32" actId="20577"/>
          <ac:spMkLst>
            <pc:docMk/>
            <pc:sldMk cId="2777681799" sldId="258"/>
            <ac:spMk id="3" creationId="{047EF54B-6D88-453E-8BE9-959E5FB67AA2}"/>
          </ac:spMkLst>
        </pc:spChg>
      </pc:sldChg>
      <pc:sldChg chg="modSp">
        <pc:chgData name="Nicole Petyt" userId="46782754c569ec3b" providerId="Windows Live" clId="Web-{1C2F8ADF-7D76-4C95-96AC-E7E160ACBDCF}" dt="2019-11-11T11:05:18.303" v="55" actId="20577"/>
        <pc:sldMkLst>
          <pc:docMk/>
          <pc:sldMk cId="1187132117" sldId="331"/>
        </pc:sldMkLst>
        <pc:spChg chg="mod">
          <ac:chgData name="Nicole Petyt" userId="46782754c569ec3b" providerId="Windows Live" clId="Web-{1C2F8ADF-7D76-4C95-96AC-E7E160ACBDCF}" dt="2019-11-11T11:05:18.303" v="55" actId="20577"/>
          <ac:spMkLst>
            <pc:docMk/>
            <pc:sldMk cId="1187132117" sldId="331"/>
            <ac:spMk id="3" creationId="{00000000-0000-0000-0000-000000000000}"/>
          </ac:spMkLst>
        </pc:spChg>
      </pc:sldChg>
      <pc:sldChg chg="modSp">
        <pc:chgData name="Nicole Petyt" userId="46782754c569ec3b" providerId="Windows Live" clId="Web-{1C2F8ADF-7D76-4C95-96AC-E7E160ACBDCF}" dt="2019-11-11T10:47:39.893" v="8" actId="20577"/>
        <pc:sldMkLst>
          <pc:docMk/>
          <pc:sldMk cId="1624664124" sldId="335"/>
        </pc:sldMkLst>
        <pc:spChg chg="mod">
          <ac:chgData name="Nicole Petyt" userId="46782754c569ec3b" providerId="Windows Live" clId="Web-{1C2F8ADF-7D76-4C95-96AC-E7E160ACBDCF}" dt="2019-11-11T10:47:39.893" v="8" actId="20577"/>
          <ac:spMkLst>
            <pc:docMk/>
            <pc:sldMk cId="1624664124" sldId="335"/>
            <ac:spMk id="3" creationId="{00000000-0000-0000-0000-000000000000}"/>
          </ac:spMkLst>
        </pc:spChg>
      </pc:sldChg>
    </pc:docChg>
  </pc:docChgLst>
  <pc:docChgLst>
    <pc:chgData name="Nico Germishuizen" userId="885d793d6b64ae83" providerId="LiveId" clId="{2BED173A-D18B-42AD-8A6D-CEE27231B19B}"/>
    <pc:docChg chg="undo custSel mod addSld delSld modSld">
      <pc:chgData name="Nico Germishuizen" userId="885d793d6b64ae83" providerId="LiveId" clId="{2BED173A-D18B-42AD-8A6D-CEE27231B19B}" dt="2019-11-25T10:36:53.978" v="481" actId="1076"/>
      <pc:docMkLst>
        <pc:docMk/>
      </pc:docMkLst>
      <pc:sldChg chg="del">
        <pc:chgData name="Nico Germishuizen" userId="885d793d6b64ae83" providerId="LiveId" clId="{2BED173A-D18B-42AD-8A6D-CEE27231B19B}" dt="2019-11-04T19:56:13.811" v="246" actId="2696"/>
        <pc:sldMkLst>
          <pc:docMk/>
          <pc:sldMk cId="2879626843" sldId="271"/>
        </pc:sldMkLst>
      </pc:sldChg>
      <pc:sldChg chg="modSp">
        <pc:chgData name="Nico Germishuizen" userId="885d793d6b64ae83" providerId="LiveId" clId="{2BED173A-D18B-42AD-8A6D-CEE27231B19B}" dt="2019-11-05T05:25:34.869" v="378" actId="20577"/>
        <pc:sldMkLst>
          <pc:docMk/>
          <pc:sldMk cId="2972062031" sldId="275"/>
        </pc:sldMkLst>
        <pc:spChg chg="mod">
          <ac:chgData name="Nico Germishuizen" userId="885d793d6b64ae83" providerId="LiveId" clId="{2BED173A-D18B-42AD-8A6D-CEE27231B19B}" dt="2019-11-05T05:25:34.869" v="378" actId="20577"/>
          <ac:spMkLst>
            <pc:docMk/>
            <pc:sldMk cId="2972062031" sldId="275"/>
            <ac:spMk id="2" creationId="{00000000-0000-0000-0000-000000000000}"/>
          </ac:spMkLst>
        </pc:spChg>
      </pc:sldChg>
      <pc:sldChg chg="modSp">
        <pc:chgData name="Nico Germishuizen" userId="885d793d6b64ae83" providerId="LiveId" clId="{2BED173A-D18B-42AD-8A6D-CEE27231B19B}" dt="2019-11-04T11:03:13.305" v="159" actId="2"/>
        <pc:sldMkLst>
          <pc:docMk/>
          <pc:sldMk cId="2125894306" sldId="279"/>
        </pc:sldMkLst>
        <pc:spChg chg="mod">
          <ac:chgData name="Nico Germishuizen" userId="885d793d6b64ae83" providerId="LiveId" clId="{2BED173A-D18B-42AD-8A6D-CEE27231B19B}" dt="2019-11-04T11:03:13.305" v="159" actId="2"/>
          <ac:spMkLst>
            <pc:docMk/>
            <pc:sldMk cId="2125894306" sldId="279"/>
            <ac:spMk id="2" creationId="{00000000-0000-0000-0000-000000000000}"/>
          </ac:spMkLst>
        </pc:spChg>
      </pc:sldChg>
      <pc:sldChg chg="modSp">
        <pc:chgData name="Nico Germishuizen" userId="885d793d6b64ae83" providerId="LiveId" clId="{2BED173A-D18B-42AD-8A6D-CEE27231B19B}" dt="2019-11-05T05:26:44.722" v="379" actId="120"/>
        <pc:sldMkLst>
          <pc:docMk/>
          <pc:sldMk cId="1065291234" sldId="315"/>
        </pc:sldMkLst>
        <pc:spChg chg="mod">
          <ac:chgData name="Nico Germishuizen" userId="885d793d6b64ae83" providerId="LiveId" clId="{2BED173A-D18B-42AD-8A6D-CEE27231B19B}" dt="2019-11-05T05:26:44.722" v="379" actId="120"/>
          <ac:spMkLst>
            <pc:docMk/>
            <pc:sldMk cId="1065291234" sldId="315"/>
            <ac:spMk id="2139" creationId="{00000000-0000-0000-0000-000000000000}"/>
          </ac:spMkLst>
        </pc:spChg>
      </pc:sldChg>
      <pc:sldChg chg="addSp modSp">
        <pc:chgData name="Nico Germishuizen" userId="885d793d6b64ae83" providerId="LiveId" clId="{2BED173A-D18B-42AD-8A6D-CEE27231B19B}" dt="2019-11-11T16:24:39.299" v="480" actId="1076"/>
        <pc:sldMkLst>
          <pc:docMk/>
          <pc:sldMk cId="3007729331" sldId="327"/>
        </pc:sldMkLst>
        <pc:spChg chg="mod">
          <ac:chgData name="Nico Germishuizen" userId="885d793d6b64ae83" providerId="LiveId" clId="{2BED173A-D18B-42AD-8A6D-CEE27231B19B}" dt="2019-11-10T09:07:25.817" v="392" actId="20577"/>
          <ac:spMkLst>
            <pc:docMk/>
            <pc:sldMk cId="3007729331" sldId="327"/>
            <ac:spMk id="2" creationId="{00000000-0000-0000-0000-000000000000}"/>
          </ac:spMkLst>
        </pc:spChg>
        <pc:picChg chg="mod">
          <ac:chgData name="Nico Germishuizen" userId="885d793d6b64ae83" providerId="LiveId" clId="{2BED173A-D18B-42AD-8A6D-CEE27231B19B}" dt="2019-11-11T10:39:31.863" v="470" actId="14100"/>
          <ac:picMkLst>
            <pc:docMk/>
            <pc:sldMk cId="3007729331" sldId="327"/>
            <ac:picMk id="3" creationId="{00000000-0000-0000-0000-000000000000}"/>
          </ac:picMkLst>
        </pc:picChg>
        <pc:picChg chg="mod">
          <ac:chgData name="Nico Germishuizen" userId="885d793d6b64ae83" providerId="LiveId" clId="{2BED173A-D18B-42AD-8A6D-CEE27231B19B}" dt="2019-11-11T16:24:16.331" v="477" actId="14100"/>
          <ac:picMkLst>
            <pc:docMk/>
            <pc:sldMk cId="3007729331" sldId="327"/>
            <ac:picMk id="4" creationId="{00000000-0000-0000-0000-000000000000}"/>
          </ac:picMkLst>
        </pc:picChg>
        <pc:picChg chg="mod">
          <ac:chgData name="Nico Germishuizen" userId="885d793d6b64ae83" providerId="LiveId" clId="{2BED173A-D18B-42AD-8A6D-CEE27231B19B}" dt="2019-11-11T16:24:39.299" v="480" actId="1076"/>
          <ac:picMkLst>
            <pc:docMk/>
            <pc:sldMk cId="3007729331" sldId="327"/>
            <ac:picMk id="5" creationId="{00000000-0000-0000-0000-000000000000}"/>
          </ac:picMkLst>
        </pc:picChg>
        <pc:picChg chg="add mod">
          <ac:chgData name="Nico Germishuizen" userId="885d793d6b64ae83" providerId="LiveId" clId="{2BED173A-D18B-42AD-8A6D-CEE27231B19B}" dt="2019-11-11T10:38:54.663" v="469" actId="14100"/>
          <ac:picMkLst>
            <pc:docMk/>
            <pc:sldMk cId="3007729331" sldId="327"/>
            <ac:picMk id="6" creationId="{53C87BB1-56F5-48A9-A50D-9E34BDF324BC}"/>
          </ac:picMkLst>
        </pc:picChg>
        <pc:picChg chg="add mod">
          <ac:chgData name="Nico Germishuizen" userId="885d793d6b64ae83" providerId="LiveId" clId="{2BED173A-D18B-42AD-8A6D-CEE27231B19B}" dt="2019-11-11T10:34:48.235" v="461" actId="14100"/>
          <ac:picMkLst>
            <pc:docMk/>
            <pc:sldMk cId="3007729331" sldId="327"/>
            <ac:picMk id="7" creationId="{D3E92925-B8B7-4292-9BA0-47E5A87CBCD5}"/>
          </ac:picMkLst>
        </pc:picChg>
      </pc:sldChg>
      <pc:sldChg chg="modSp">
        <pc:chgData name="Nico Germishuizen" userId="885d793d6b64ae83" providerId="LiveId" clId="{2BED173A-D18B-42AD-8A6D-CEE27231B19B}" dt="2019-11-05T05:23:57.539" v="371" actId="113"/>
        <pc:sldMkLst>
          <pc:docMk/>
          <pc:sldMk cId="3562425119" sldId="329"/>
        </pc:sldMkLst>
        <pc:spChg chg="mod">
          <ac:chgData name="Nico Germishuizen" userId="885d793d6b64ae83" providerId="LiveId" clId="{2BED173A-D18B-42AD-8A6D-CEE27231B19B}" dt="2019-11-05T05:23:57.539" v="371" actId="113"/>
          <ac:spMkLst>
            <pc:docMk/>
            <pc:sldMk cId="3562425119" sldId="329"/>
            <ac:spMk id="2" creationId="{2942E11C-C689-42C6-A0A7-2F7EE8EB35EF}"/>
          </ac:spMkLst>
        </pc:spChg>
      </pc:sldChg>
      <pc:sldChg chg="addSp delSp modSp">
        <pc:chgData name="Nico Germishuizen" userId="885d793d6b64ae83" providerId="LiveId" clId="{2BED173A-D18B-42AD-8A6D-CEE27231B19B}" dt="2019-11-04T20:06:26.748" v="366"/>
        <pc:sldMkLst>
          <pc:docMk/>
          <pc:sldMk cId="2735813878" sldId="330"/>
        </pc:sldMkLst>
        <pc:spChg chg="mod">
          <ac:chgData name="Nico Germishuizen" userId="885d793d6b64ae83" providerId="LiveId" clId="{2BED173A-D18B-42AD-8A6D-CEE27231B19B}" dt="2019-11-04T08:11:14.753" v="93" actId="404"/>
          <ac:spMkLst>
            <pc:docMk/>
            <pc:sldMk cId="2735813878" sldId="330"/>
            <ac:spMk id="2" creationId="{1993F4D3-036F-4958-AEFA-0BB30414F313}"/>
          </ac:spMkLst>
        </pc:spChg>
        <pc:spChg chg="add del">
          <ac:chgData name="Nico Germishuizen" userId="885d793d6b64ae83" providerId="LiveId" clId="{2BED173A-D18B-42AD-8A6D-CEE27231B19B}" dt="2019-11-04T19:59:12.055" v="338"/>
          <ac:spMkLst>
            <pc:docMk/>
            <pc:sldMk cId="2735813878" sldId="330"/>
            <ac:spMk id="3" creationId="{CE0C47B1-92CB-4C11-997E-4AD9F9F01A30}"/>
          </ac:spMkLst>
        </pc:spChg>
        <pc:spChg chg="add del">
          <ac:chgData name="Nico Germishuizen" userId="885d793d6b64ae83" providerId="LiveId" clId="{2BED173A-D18B-42AD-8A6D-CEE27231B19B}" dt="2019-11-04T19:59:50.642" v="340"/>
          <ac:spMkLst>
            <pc:docMk/>
            <pc:sldMk cId="2735813878" sldId="330"/>
            <ac:spMk id="4" creationId="{2258619E-F178-4A08-A16F-34D258900B67}"/>
          </ac:spMkLst>
        </pc:spChg>
        <pc:spChg chg="add del">
          <ac:chgData name="Nico Germishuizen" userId="885d793d6b64ae83" providerId="LiveId" clId="{2BED173A-D18B-42AD-8A6D-CEE27231B19B}" dt="2019-11-04T20:06:26.748" v="366"/>
          <ac:spMkLst>
            <pc:docMk/>
            <pc:sldMk cId="2735813878" sldId="330"/>
            <ac:spMk id="9" creationId="{6AB44F0F-F2EE-48A2-9637-9BBA666C4115}"/>
          </ac:spMkLst>
        </pc:spChg>
        <pc:picChg chg="mod">
          <ac:chgData name="Nico Germishuizen" userId="885d793d6b64ae83" providerId="LiveId" clId="{2BED173A-D18B-42AD-8A6D-CEE27231B19B}" dt="2019-11-04T20:06:25.949" v="365" actId="1076"/>
          <ac:picMkLst>
            <pc:docMk/>
            <pc:sldMk cId="2735813878" sldId="330"/>
            <ac:picMk id="5" creationId="{00000000-0000-0000-0000-000000000000}"/>
          </ac:picMkLst>
        </pc:picChg>
        <pc:picChg chg="mod">
          <ac:chgData name="Nico Germishuizen" userId="885d793d6b64ae83" providerId="LiveId" clId="{2BED173A-D18B-42AD-8A6D-CEE27231B19B}" dt="2019-11-04T19:58:07.110" v="336" actId="1076"/>
          <ac:picMkLst>
            <pc:docMk/>
            <pc:sldMk cId="2735813878" sldId="330"/>
            <ac:picMk id="6" creationId="{00000000-0000-0000-0000-000000000000}"/>
          </ac:picMkLst>
        </pc:picChg>
        <pc:picChg chg="add mod">
          <ac:chgData name="Nico Germishuizen" userId="885d793d6b64ae83" providerId="LiveId" clId="{2BED173A-D18B-42AD-8A6D-CEE27231B19B}" dt="2019-11-04T20:01:49.221" v="348" actId="1076"/>
          <ac:picMkLst>
            <pc:docMk/>
            <pc:sldMk cId="2735813878" sldId="330"/>
            <ac:picMk id="7" creationId="{F5FB84BD-90C3-4EA3-87CA-BCE37308AF8F}"/>
          </ac:picMkLst>
        </pc:picChg>
        <pc:picChg chg="add mod">
          <ac:chgData name="Nico Germishuizen" userId="885d793d6b64ae83" providerId="LiveId" clId="{2BED173A-D18B-42AD-8A6D-CEE27231B19B}" dt="2019-11-04T20:05:24.571" v="362" actId="1076"/>
          <ac:picMkLst>
            <pc:docMk/>
            <pc:sldMk cId="2735813878" sldId="330"/>
            <ac:picMk id="8" creationId="{A03FE2FE-27E1-4D4D-A6DB-3C8D9C976DD8}"/>
          </ac:picMkLst>
        </pc:picChg>
      </pc:sldChg>
      <pc:sldChg chg="modSp">
        <pc:chgData name="Nico Germishuizen" userId="885d793d6b64ae83" providerId="LiveId" clId="{2BED173A-D18B-42AD-8A6D-CEE27231B19B}" dt="2019-11-05T05:35:38.270" v="388" actId="20577"/>
        <pc:sldMkLst>
          <pc:docMk/>
          <pc:sldMk cId="1187132117" sldId="331"/>
        </pc:sldMkLst>
        <pc:spChg chg="mod">
          <ac:chgData name="Nico Germishuizen" userId="885d793d6b64ae83" providerId="LiveId" clId="{2BED173A-D18B-42AD-8A6D-CEE27231B19B}" dt="2019-11-05T05:35:38.270" v="388" actId="20577"/>
          <ac:spMkLst>
            <pc:docMk/>
            <pc:sldMk cId="1187132117" sldId="331"/>
            <ac:spMk id="3" creationId="{00000000-0000-0000-0000-000000000000}"/>
          </ac:spMkLst>
        </pc:spChg>
      </pc:sldChg>
      <pc:sldChg chg="addSp modSp">
        <pc:chgData name="Nico Germishuizen" userId="885d793d6b64ae83" providerId="LiveId" clId="{2BED173A-D18B-42AD-8A6D-CEE27231B19B}" dt="2019-11-04T08:27:07.961" v="145" actId="14100"/>
        <pc:sldMkLst>
          <pc:docMk/>
          <pc:sldMk cId="3241689167" sldId="333"/>
        </pc:sldMkLst>
        <pc:picChg chg="mod">
          <ac:chgData name="Nico Germishuizen" userId="885d793d6b64ae83" providerId="LiveId" clId="{2BED173A-D18B-42AD-8A6D-CEE27231B19B}" dt="2019-11-04T08:26:24.662" v="141" actId="1037"/>
          <ac:picMkLst>
            <pc:docMk/>
            <pc:sldMk cId="3241689167" sldId="333"/>
            <ac:picMk id="5" creationId="{00000000-0000-0000-0000-000000000000}"/>
          </ac:picMkLst>
        </pc:picChg>
        <pc:picChg chg="add mod">
          <ac:chgData name="Nico Germishuizen" userId="885d793d6b64ae83" providerId="LiveId" clId="{2BED173A-D18B-42AD-8A6D-CEE27231B19B}" dt="2019-11-04T08:27:07.961" v="145" actId="14100"/>
          <ac:picMkLst>
            <pc:docMk/>
            <pc:sldMk cId="3241689167" sldId="333"/>
            <ac:picMk id="6" creationId="{FD820615-2407-49CC-A186-7A7546E39BD8}"/>
          </ac:picMkLst>
        </pc:picChg>
      </pc:sldChg>
      <pc:sldChg chg="addSp delSp modSp add mod setBg modAnim setClrOvrMap">
        <pc:chgData name="Nico Germishuizen" userId="885d793d6b64ae83" providerId="LiveId" clId="{2BED173A-D18B-42AD-8A6D-CEE27231B19B}" dt="2019-11-25T10:36:53.978" v="481" actId="1076"/>
        <pc:sldMkLst>
          <pc:docMk/>
          <pc:sldMk cId="327321894" sldId="336"/>
        </pc:sldMkLst>
        <pc:spChg chg="mod">
          <ac:chgData name="Nico Germishuizen" userId="885d793d6b64ae83" providerId="LiveId" clId="{2BED173A-D18B-42AD-8A6D-CEE27231B19B}" dt="2019-11-04T08:24:05.041" v="117" actId="1038"/>
          <ac:spMkLst>
            <pc:docMk/>
            <pc:sldMk cId="327321894" sldId="336"/>
            <ac:spMk id="2" creationId="{837190F8-BAC7-4118-AED5-842A2B2028CF}"/>
          </ac:spMkLst>
        </pc:spChg>
        <pc:spChg chg="add del">
          <ac:chgData name="Nico Germishuizen" userId="885d793d6b64ae83" providerId="LiveId" clId="{2BED173A-D18B-42AD-8A6D-CEE27231B19B}" dt="2019-11-03T16:20:28.936" v="16" actId="931"/>
          <ac:spMkLst>
            <pc:docMk/>
            <pc:sldMk cId="327321894" sldId="336"/>
            <ac:spMk id="3" creationId="{50CDC6A2-E078-46AB-B024-F639B4D565F4}"/>
          </ac:spMkLst>
        </pc:spChg>
        <pc:spChg chg="add del">
          <ac:chgData name="Nico Germishuizen" userId="885d793d6b64ae83" providerId="LiveId" clId="{2BED173A-D18B-42AD-8A6D-CEE27231B19B}" dt="2019-11-03T16:31:52.177" v="81"/>
          <ac:spMkLst>
            <pc:docMk/>
            <pc:sldMk cId="327321894" sldId="336"/>
            <ac:spMk id="21" creationId="{CC4B368E-DB59-4536-B72E-69D4BD3DFC2C}"/>
          </ac:spMkLst>
        </pc:spChg>
        <pc:spChg chg="add">
          <ac:chgData name="Nico Germishuizen" userId="885d793d6b64ae83" providerId="LiveId" clId="{2BED173A-D18B-42AD-8A6D-CEE27231B19B}" dt="2019-11-03T16:27:35.422" v="78" actId="26606"/>
          <ac:spMkLst>
            <pc:docMk/>
            <pc:sldMk cId="327321894" sldId="336"/>
            <ac:spMk id="24" creationId="{7C615D28-8D37-47CB-9D5B-9ACFDA308974}"/>
          </ac:spMkLst>
        </pc:spChg>
        <pc:spChg chg="add">
          <ac:chgData name="Nico Germishuizen" userId="885d793d6b64ae83" providerId="LiveId" clId="{2BED173A-D18B-42AD-8A6D-CEE27231B19B}" dt="2019-11-03T16:27:35.422" v="78" actId="26606"/>
          <ac:spMkLst>
            <pc:docMk/>
            <pc:sldMk cId="327321894" sldId="336"/>
            <ac:spMk id="26" creationId="{669EB6E3-B389-4409-9000-94D2AF2786EE}"/>
          </ac:spMkLst>
        </pc:spChg>
        <pc:spChg chg="add">
          <ac:chgData name="Nico Germishuizen" userId="885d793d6b64ae83" providerId="LiveId" clId="{2BED173A-D18B-42AD-8A6D-CEE27231B19B}" dt="2019-11-03T16:27:35.422" v="78" actId="26606"/>
          <ac:spMkLst>
            <pc:docMk/>
            <pc:sldMk cId="327321894" sldId="336"/>
            <ac:spMk id="28" creationId="{873CA32C-93F1-4FE9-A123-24E2F57F6EBB}"/>
          </ac:spMkLst>
        </pc:spChg>
        <pc:spChg chg="add">
          <ac:chgData name="Nico Germishuizen" userId="885d793d6b64ae83" providerId="LiveId" clId="{2BED173A-D18B-42AD-8A6D-CEE27231B19B}" dt="2019-11-03T16:27:35.422" v="78" actId="26606"/>
          <ac:spMkLst>
            <pc:docMk/>
            <pc:sldMk cId="327321894" sldId="336"/>
            <ac:spMk id="30" creationId="{FFBD8C93-38E3-4D74-A212-DA02C0C7EA0D}"/>
          </ac:spMkLst>
        </pc:spChg>
        <pc:spChg chg="add">
          <ac:chgData name="Nico Germishuizen" userId="885d793d6b64ae83" providerId="LiveId" clId="{2BED173A-D18B-42AD-8A6D-CEE27231B19B}" dt="2019-11-03T16:27:35.422" v="78" actId="26606"/>
          <ac:spMkLst>
            <pc:docMk/>
            <pc:sldMk cId="327321894" sldId="336"/>
            <ac:spMk id="32" creationId="{2CD9FC7B-396F-44B5-BF35-8E5C14B86ABF}"/>
          </ac:spMkLst>
        </pc:spChg>
        <pc:spChg chg="add">
          <ac:chgData name="Nico Germishuizen" userId="885d793d6b64ae83" providerId="LiveId" clId="{2BED173A-D18B-42AD-8A6D-CEE27231B19B}" dt="2019-11-03T16:27:35.422" v="78" actId="26606"/>
          <ac:spMkLst>
            <pc:docMk/>
            <pc:sldMk cId="327321894" sldId="336"/>
            <ac:spMk id="34" creationId="{5FAA0D41-326B-4806-BC2B-BA2783E5B7DD}"/>
          </ac:spMkLst>
        </pc:spChg>
        <pc:spChg chg="add">
          <ac:chgData name="Nico Germishuizen" userId="885d793d6b64ae83" providerId="LiveId" clId="{2BED173A-D18B-42AD-8A6D-CEE27231B19B}" dt="2019-11-03T16:27:35.422" v="78" actId="26606"/>
          <ac:spMkLst>
            <pc:docMk/>
            <pc:sldMk cId="327321894" sldId="336"/>
            <ac:spMk id="36" creationId="{DCB00779-0822-4229-98D1-F34B6A63505C}"/>
          </ac:spMkLst>
        </pc:spChg>
        <pc:spChg chg="add">
          <ac:chgData name="Nico Germishuizen" userId="885d793d6b64ae83" providerId="LiveId" clId="{2BED173A-D18B-42AD-8A6D-CEE27231B19B}" dt="2019-11-03T16:27:35.422" v="78" actId="26606"/>
          <ac:spMkLst>
            <pc:docMk/>
            <pc:sldMk cId="327321894" sldId="336"/>
            <ac:spMk id="38" creationId="{40131DE2-48F2-41BE-8535-4A206FF4219D}"/>
          </ac:spMkLst>
        </pc:spChg>
        <pc:spChg chg="add">
          <ac:chgData name="Nico Germishuizen" userId="885d793d6b64ae83" providerId="LiveId" clId="{2BED173A-D18B-42AD-8A6D-CEE27231B19B}" dt="2019-11-03T16:27:35.422" v="78" actId="26606"/>
          <ac:spMkLst>
            <pc:docMk/>
            <pc:sldMk cId="327321894" sldId="336"/>
            <ac:spMk id="40" creationId="{B36146CD-7044-4FDA-9DEE-81D4301C82E0}"/>
          </ac:spMkLst>
        </pc:spChg>
        <pc:picChg chg="add del mod">
          <ac:chgData name="Nico Germishuizen" userId="885d793d6b64ae83" providerId="LiveId" clId="{2BED173A-D18B-42AD-8A6D-CEE27231B19B}" dt="2019-11-03T16:20:11.129" v="15" actId="931"/>
          <ac:picMkLst>
            <pc:docMk/>
            <pc:sldMk cId="327321894" sldId="336"/>
            <ac:picMk id="5" creationId="{F5952867-B8E9-48B9-9218-296F7D40A3F6}"/>
          </ac:picMkLst>
        </pc:picChg>
        <pc:picChg chg="add del mod">
          <ac:chgData name="Nico Germishuizen" userId="885d793d6b64ae83" providerId="LiveId" clId="{2BED173A-D18B-42AD-8A6D-CEE27231B19B}" dt="2019-11-03T16:20:11.129" v="15" actId="931"/>
          <ac:picMkLst>
            <pc:docMk/>
            <pc:sldMk cId="327321894" sldId="336"/>
            <ac:picMk id="7" creationId="{D9FE0B65-ED6A-48EC-8142-33F1D24748D0}"/>
          </ac:picMkLst>
        </pc:picChg>
        <pc:picChg chg="add del mod">
          <ac:chgData name="Nico Germishuizen" userId="885d793d6b64ae83" providerId="LiveId" clId="{2BED173A-D18B-42AD-8A6D-CEE27231B19B}" dt="2019-11-03T16:20:11.129" v="15" actId="931"/>
          <ac:picMkLst>
            <pc:docMk/>
            <pc:sldMk cId="327321894" sldId="336"/>
            <ac:picMk id="9" creationId="{4872C780-00D6-4432-89F9-385DB2A3A914}"/>
          </ac:picMkLst>
        </pc:picChg>
        <pc:picChg chg="add mod">
          <ac:chgData name="Nico Germishuizen" userId="885d793d6b64ae83" providerId="LiveId" clId="{2BED173A-D18B-42AD-8A6D-CEE27231B19B}" dt="2019-11-03T16:32:23.274" v="83" actId="14100"/>
          <ac:picMkLst>
            <pc:docMk/>
            <pc:sldMk cId="327321894" sldId="336"/>
            <ac:picMk id="11" creationId="{AA1454C3-11F0-40F1-8B63-11B547CC0D79}"/>
          </ac:picMkLst>
        </pc:picChg>
        <pc:picChg chg="add mod">
          <ac:chgData name="Nico Germishuizen" userId="885d793d6b64ae83" providerId="LiveId" clId="{2BED173A-D18B-42AD-8A6D-CEE27231B19B}" dt="2019-11-03T16:32:38.203" v="85" actId="14100"/>
          <ac:picMkLst>
            <pc:docMk/>
            <pc:sldMk cId="327321894" sldId="336"/>
            <ac:picMk id="13" creationId="{09959CC4-DE52-4802-A46A-A224BCA6C447}"/>
          </ac:picMkLst>
        </pc:picChg>
        <pc:picChg chg="add mod">
          <ac:chgData name="Nico Germishuizen" userId="885d793d6b64ae83" providerId="LiveId" clId="{2BED173A-D18B-42AD-8A6D-CEE27231B19B}" dt="2019-11-03T16:32:51.438" v="87" actId="14100"/>
          <ac:picMkLst>
            <pc:docMk/>
            <pc:sldMk cId="327321894" sldId="336"/>
            <ac:picMk id="15" creationId="{07D43697-8F95-4238-A6EA-5AD9D39DEB90}"/>
          </ac:picMkLst>
        </pc:picChg>
        <pc:picChg chg="add mod ord">
          <ac:chgData name="Nico Germishuizen" userId="885d793d6b64ae83" providerId="LiveId" clId="{2BED173A-D18B-42AD-8A6D-CEE27231B19B}" dt="2019-11-03T16:33:01.433" v="89" actId="14100"/>
          <ac:picMkLst>
            <pc:docMk/>
            <pc:sldMk cId="327321894" sldId="336"/>
            <ac:picMk id="17" creationId="{2049A6C4-584E-4CD2-8184-9E52E7BA1BC1}"/>
          </ac:picMkLst>
        </pc:picChg>
        <pc:picChg chg="add mod">
          <ac:chgData name="Nico Germishuizen" userId="885d793d6b64ae83" providerId="LiveId" clId="{2BED173A-D18B-42AD-8A6D-CEE27231B19B}" dt="2019-11-25T10:36:53.978" v="481" actId="1076"/>
          <ac:picMkLst>
            <pc:docMk/>
            <pc:sldMk cId="327321894" sldId="336"/>
            <ac:picMk id="18" creationId="{FED23037-7B2D-4D80-889B-F10A63B22D60}"/>
          </ac:picMkLst>
        </pc:picChg>
        <pc:picChg chg="add del mod">
          <ac:chgData name="Nico Germishuizen" userId="885d793d6b64ae83" providerId="LiveId" clId="{2BED173A-D18B-42AD-8A6D-CEE27231B19B}" dt="2019-11-04T08:27:41.625" v="146" actId="478"/>
          <ac:picMkLst>
            <pc:docMk/>
            <pc:sldMk cId="327321894" sldId="336"/>
            <ac:picMk id="20" creationId="{8B7AA0B9-7960-4DEE-8054-ADC6F4DDD1FC}"/>
          </ac:picMkLst>
        </pc:picChg>
        <pc:picChg chg="add mod">
          <ac:chgData name="Nico Germishuizen" userId="885d793d6b64ae83" providerId="LiveId" clId="{2BED173A-D18B-42AD-8A6D-CEE27231B19B}" dt="2019-11-04T10:37:22.076" v="158" actId="1035"/>
          <ac:picMkLst>
            <pc:docMk/>
            <pc:sldMk cId="327321894" sldId="336"/>
            <ac:picMk id="31" creationId="{2B8FA0F9-994C-407D-9C91-22E1048B33A7}"/>
          </ac:picMkLst>
        </pc:picChg>
      </pc:sldChg>
      <pc:sldChg chg="modSp">
        <pc:chgData name="Nico Germishuizen" userId="885d793d6b64ae83" providerId="LiveId" clId="{2BED173A-D18B-42AD-8A6D-CEE27231B19B}" dt="2019-11-11T16:23:15.029" v="473" actId="27636"/>
        <pc:sldMkLst>
          <pc:docMk/>
          <pc:sldMk cId="709942425" sldId="337"/>
        </pc:sldMkLst>
        <pc:spChg chg="mod">
          <ac:chgData name="Nico Germishuizen" userId="885d793d6b64ae83" providerId="LiveId" clId="{2BED173A-D18B-42AD-8A6D-CEE27231B19B}" dt="2019-11-11T16:23:15.029" v="473" actId="27636"/>
          <ac:spMkLst>
            <pc:docMk/>
            <pc:sldMk cId="709942425" sldId="337"/>
            <ac:spMk id="3" creationId="{00000000-0000-0000-0000-000000000000}"/>
          </ac:spMkLst>
        </pc:spChg>
      </pc:sldChg>
    </pc:docChg>
  </pc:docChgLst>
</pc:chgInfo>
</file>

<file path=ppt/diagrams/_rels/data3.xml.rels><?xml version="1.0" encoding="UTF-8" standalone="yes"?>
<Relationships xmlns="http://schemas.openxmlformats.org/package/2006/relationships"><Relationship Id="rId1" Type="http://schemas.openxmlformats.org/officeDocument/2006/relationships/image" Target="../media/image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3CBB4F-5D82-409E-A8A8-960EB7DA09D1}"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ZA"/>
        </a:p>
      </dgm:t>
    </dgm:pt>
    <dgm:pt modelId="{6468FDCE-F3CC-487D-B02B-4A88FEDF0309}">
      <dgm:prSet phldrT="[Text]"/>
      <dgm:spPr/>
      <dgm:t>
        <a:bodyPr/>
        <a:lstStyle/>
        <a:p>
          <a:r>
            <a:rPr lang="en-ZA" dirty="0"/>
            <a:t>African Harvest (Mauritius) (Investor funding manager)</a:t>
          </a:r>
        </a:p>
      </dgm:t>
    </dgm:pt>
    <dgm:pt modelId="{2A55464D-F873-4C57-B71E-1D033A5B4C39}" type="parTrans" cxnId="{AB4CA2EB-E230-405B-A205-CE8E8ED989F5}">
      <dgm:prSet/>
      <dgm:spPr/>
      <dgm:t>
        <a:bodyPr/>
        <a:lstStyle/>
        <a:p>
          <a:endParaRPr lang="en-ZA"/>
        </a:p>
      </dgm:t>
    </dgm:pt>
    <dgm:pt modelId="{148DF6EE-65E6-4119-A3B7-7EE4ACA74A1E}" type="sibTrans" cxnId="{AB4CA2EB-E230-405B-A205-CE8E8ED989F5}">
      <dgm:prSet/>
      <dgm:spPr/>
      <dgm:t>
        <a:bodyPr/>
        <a:lstStyle/>
        <a:p>
          <a:endParaRPr lang="en-ZA"/>
        </a:p>
      </dgm:t>
    </dgm:pt>
    <dgm:pt modelId="{D5C8A71E-2B4F-4608-BF3A-1125731614FC}">
      <dgm:prSet phldrT="[Text]"/>
      <dgm:spPr/>
      <dgm:t>
        <a:bodyPr/>
        <a:lstStyle/>
        <a:p>
          <a:r>
            <a:rPr lang="en-ZA" b="1"/>
            <a:t>INVESTMENTS</a:t>
          </a:r>
          <a:r>
            <a:rPr lang="en-ZA"/>
            <a:t> IN POWER/ WATER/ AGRIC/ ECD/ BUILD TECH</a:t>
          </a:r>
        </a:p>
      </dgm:t>
    </dgm:pt>
    <dgm:pt modelId="{0A32F7A6-9632-45FA-932E-4B8D762230E6}" type="parTrans" cxnId="{699317D0-6FBA-4307-AE03-7111072141D0}">
      <dgm:prSet/>
      <dgm:spPr/>
      <dgm:t>
        <a:bodyPr/>
        <a:lstStyle/>
        <a:p>
          <a:endParaRPr lang="en-ZA"/>
        </a:p>
      </dgm:t>
    </dgm:pt>
    <dgm:pt modelId="{7534D603-5E40-48B4-87FA-852F697F2615}" type="sibTrans" cxnId="{699317D0-6FBA-4307-AE03-7111072141D0}">
      <dgm:prSet/>
      <dgm:spPr/>
      <dgm:t>
        <a:bodyPr/>
        <a:lstStyle/>
        <a:p>
          <a:endParaRPr lang="en-ZA"/>
        </a:p>
      </dgm:t>
    </dgm:pt>
    <dgm:pt modelId="{9192B92D-D6A3-4E6E-8FF6-4683B34D717E}">
      <dgm:prSet phldrT="[Text]"/>
      <dgm:spPr/>
      <dgm:t>
        <a:bodyPr/>
        <a:lstStyle/>
        <a:p>
          <a:r>
            <a:rPr lang="en-ZA" b="1"/>
            <a:t>FUND/ ASSET MANAGER</a:t>
          </a:r>
        </a:p>
        <a:p>
          <a:r>
            <a:rPr lang="en-ZA"/>
            <a:t>(3</a:t>
          </a:r>
          <a:r>
            <a:rPr lang="en-ZA" baseline="30000"/>
            <a:t>rd</a:t>
          </a:r>
          <a:r>
            <a:rPr lang="en-ZA"/>
            <a:t> party manger under mandate)</a:t>
          </a:r>
        </a:p>
        <a:p>
          <a:r>
            <a:rPr lang="en-ZA"/>
            <a:t>(Mauritius)</a:t>
          </a:r>
        </a:p>
      </dgm:t>
    </dgm:pt>
    <dgm:pt modelId="{5F13A4D9-A415-4D55-A1B6-7FB8235EC5D8}" type="parTrans" cxnId="{67306623-7FF4-40D0-AC2F-96EE098184FD}">
      <dgm:prSet/>
      <dgm:spPr/>
      <dgm:t>
        <a:bodyPr/>
        <a:lstStyle/>
        <a:p>
          <a:endParaRPr lang="en-ZA"/>
        </a:p>
      </dgm:t>
    </dgm:pt>
    <dgm:pt modelId="{FE69A075-61C7-4D27-9449-8BDA3477057C}" type="sibTrans" cxnId="{67306623-7FF4-40D0-AC2F-96EE098184FD}">
      <dgm:prSet/>
      <dgm:spPr/>
      <dgm:t>
        <a:bodyPr/>
        <a:lstStyle/>
        <a:p>
          <a:endParaRPr lang="en-ZA"/>
        </a:p>
      </dgm:t>
    </dgm:pt>
    <dgm:pt modelId="{F52FD282-7F3C-4630-89EC-2E45922D1045}">
      <dgm:prSet phldrT="[Text]" custT="1"/>
      <dgm:spPr/>
      <dgm:t>
        <a:bodyPr/>
        <a:lstStyle/>
        <a:p>
          <a:r>
            <a:rPr lang="en-ZA" sz="1200" b="1"/>
            <a:t>The AWE Foundation </a:t>
          </a:r>
          <a:r>
            <a:rPr lang="en-ZA" sz="1200"/>
            <a:t>– public benefit projects</a:t>
          </a:r>
        </a:p>
      </dgm:t>
    </dgm:pt>
    <dgm:pt modelId="{7F80B7EE-409F-4079-80F5-823B78FD7617}" type="sibTrans" cxnId="{9DCA25E6-1213-45CD-BEE0-1DAFC1FDCED8}">
      <dgm:prSet/>
      <dgm:spPr/>
      <dgm:t>
        <a:bodyPr/>
        <a:lstStyle/>
        <a:p>
          <a:endParaRPr lang="en-ZA"/>
        </a:p>
      </dgm:t>
    </dgm:pt>
    <dgm:pt modelId="{A73E31B7-ADCB-44B8-A94E-147821844D90}" type="parTrans" cxnId="{9DCA25E6-1213-45CD-BEE0-1DAFC1FDCED8}">
      <dgm:prSet/>
      <dgm:spPr/>
      <dgm:t>
        <a:bodyPr/>
        <a:lstStyle/>
        <a:p>
          <a:endParaRPr lang="en-ZA"/>
        </a:p>
      </dgm:t>
    </dgm:pt>
    <dgm:pt modelId="{F837CA07-B6C7-443B-926A-11F342740AB2}">
      <dgm:prSet phldrT="[Text]" custT="1"/>
      <dgm:spPr/>
      <dgm:t>
        <a:bodyPr/>
        <a:lstStyle/>
        <a:p>
          <a:r>
            <a:rPr lang="en-ZA" sz="1400" b="1"/>
            <a:t>AWE - operations</a:t>
          </a:r>
        </a:p>
      </dgm:t>
    </dgm:pt>
    <dgm:pt modelId="{761A5A5F-2FD4-4458-86D9-6EC3F83AD824}" type="sibTrans" cxnId="{5E5CE0A9-B0C4-4E2C-9C3F-9AD199F3B078}">
      <dgm:prSet/>
      <dgm:spPr/>
      <dgm:t>
        <a:bodyPr/>
        <a:lstStyle/>
        <a:p>
          <a:endParaRPr lang="en-ZA"/>
        </a:p>
      </dgm:t>
    </dgm:pt>
    <dgm:pt modelId="{8BB00DBD-9BB6-44E1-80D8-CD5D9AD14639}" type="parTrans" cxnId="{5E5CE0A9-B0C4-4E2C-9C3F-9AD199F3B078}">
      <dgm:prSet/>
      <dgm:spPr/>
      <dgm:t>
        <a:bodyPr/>
        <a:lstStyle/>
        <a:p>
          <a:endParaRPr lang="en-ZA"/>
        </a:p>
      </dgm:t>
    </dgm:pt>
    <dgm:pt modelId="{A65FF1FB-603A-4285-B2A3-B19C69C80F32}" type="pres">
      <dgm:prSet presAssocID="{0D3CBB4F-5D82-409E-A8A8-960EB7DA09D1}" presName="composite" presStyleCnt="0">
        <dgm:presLayoutVars>
          <dgm:chMax val="1"/>
          <dgm:dir/>
          <dgm:resizeHandles val="exact"/>
        </dgm:presLayoutVars>
      </dgm:prSet>
      <dgm:spPr/>
    </dgm:pt>
    <dgm:pt modelId="{39885D38-50E1-426B-89DA-38195B38CE55}" type="pres">
      <dgm:prSet presAssocID="{0D3CBB4F-5D82-409E-A8A8-960EB7DA09D1}" presName="radial" presStyleCnt="0">
        <dgm:presLayoutVars>
          <dgm:animLvl val="ctr"/>
        </dgm:presLayoutVars>
      </dgm:prSet>
      <dgm:spPr/>
    </dgm:pt>
    <dgm:pt modelId="{B73AE24B-925A-4262-96DF-37F951BEC2B9}" type="pres">
      <dgm:prSet presAssocID="{6468FDCE-F3CC-487D-B02B-4A88FEDF0309}" presName="centerShape" presStyleLbl="vennNode1" presStyleIdx="0" presStyleCnt="5"/>
      <dgm:spPr/>
    </dgm:pt>
    <dgm:pt modelId="{F03310D9-5550-4022-82C6-6D33048B58AE}" type="pres">
      <dgm:prSet presAssocID="{F837CA07-B6C7-443B-926A-11F342740AB2}" presName="node" presStyleLbl="vennNode1" presStyleIdx="1" presStyleCnt="5" custScaleX="114819" custScaleY="117196">
        <dgm:presLayoutVars>
          <dgm:bulletEnabled val="1"/>
        </dgm:presLayoutVars>
      </dgm:prSet>
      <dgm:spPr/>
    </dgm:pt>
    <dgm:pt modelId="{70A11CAF-3A40-4983-8F86-215B04457A89}" type="pres">
      <dgm:prSet presAssocID="{F52FD282-7F3C-4630-89EC-2E45922D1045}" presName="node" presStyleLbl="vennNode1" presStyleIdx="2" presStyleCnt="5" custScaleX="120541" custScaleY="121856">
        <dgm:presLayoutVars>
          <dgm:bulletEnabled val="1"/>
        </dgm:presLayoutVars>
      </dgm:prSet>
      <dgm:spPr/>
    </dgm:pt>
    <dgm:pt modelId="{03D6973E-3262-488F-BAE5-56F9873EA568}" type="pres">
      <dgm:prSet presAssocID="{D5C8A71E-2B4F-4608-BF3A-1125731614FC}" presName="node" presStyleLbl="vennNode1" presStyleIdx="3" presStyleCnt="5" custScaleX="110310" custScaleY="112214">
        <dgm:presLayoutVars>
          <dgm:bulletEnabled val="1"/>
        </dgm:presLayoutVars>
      </dgm:prSet>
      <dgm:spPr/>
    </dgm:pt>
    <dgm:pt modelId="{D527BC49-DD3C-49D9-B2E7-70AA4C7E9B56}" type="pres">
      <dgm:prSet presAssocID="{9192B92D-D6A3-4E6E-8FF6-4683B34D717E}" presName="node" presStyleLbl="vennNode1" presStyleIdx="4" presStyleCnt="5" custScaleX="119419" custScaleY="121856">
        <dgm:presLayoutVars>
          <dgm:bulletEnabled val="1"/>
        </dgm:presLayoutVars>
      </dgm:prSet>
      <dgm:spPr/>
    </dgm:pt>
  </dgm:ptLst>
  <dgm:cxnLst>
    <dgm:cxn modelId="{67306623-7FF4-40D0-AC2F-96EE098184FD}" srcId="{6468FDCE-F3CC-487D-B02B-4A88FEDF0309}" destId="{9192B92D-D6A3-4E6E-8FF6-4683B34D717E}" srcOrd="3" destOrd="0" parTransId="{5F13A4D9-A415-4D55-A1B6-7FB8235EC5D8}" sibTransId="{FE69A075-61C7-4D27-9449-8BDA3477057C}"/>
    <dgm:cxn modelId="{E9C60668-EAC0-4F6D-9E61-C0881C63DBCD}" type="presOf" srcId="{F837CA07-B6C7-443B-926A-11F342740AB2}" destId="{F03310D9-5550-4022-82C6-6D33048B58AE}" srcOrd="0" destOrd="0" presId="urn:microsoft.com/office/officeart/2005/8/layout/radial3"/>
    <dgm:cxn modelId="{220BE548-4FBA-4292-B0E0-D758F801DF48}" type="presOf" srcId="{0D3CBB4F-5D82-409E-A8A8-960EB7DA09D1}" destId="{A65FF1FB-603A-4285-B2A3-B19C69C80F32}" srcOrd="0" destOrd="0" presId="urn:microsoft.com/office/officeart/2005/8/layout/radial3"/>
    <dgm:cxn modelId="{47EB9C74-7BB6-44F2-96BD-61E56DE52948}" type="presOf" srcId="{6468FDCE-F3CC-487D-B02B-4A88FEDF0309}" destId="{B73AE24B-925A-4262-96DF-37F951BEC2B9}" srcOrd="0" destOrd="0" presId="urn:microsoft.com/office/officeart/2005/8/layout/radial3"/>
    <dgm:cxn modelId="{FB643175-A4D7-45AA-8A62-72AF3468F622}" type="presOf" srcId="{D5C8A71E-2B4F-4608-BF3A-1125731614FC}" destId="{03D6973E-3262-488F-BAE5-56F9873EA568}" srcOrd="0" destOrd="0" presId="urn:microsoft.com/office/officeart/2005/8/layout/radial3"/>
    <dgm:cxn modelId="{A2A6D78A-E3B5-4E2F-8922-BE6F9C7DB94C}" type="presOf" srcId="{F52FD282-7F3C-4630-89EC-2E45922D1045}" destId="{70A11CAF-3A40-4983-8F86-215B04457A89}" srcOrd="0" destOrd="0" presId="urn:microsoft.com/office/officeart/2005/8/layout/radial3"/>
    <dgm:cxn modelId="{5E5CE0A9-B0C4-4E2C-9C3F-9AD199F3B078}" srcId="{6468FDCE-F3CC-487D-B02B-4A88FEDF0309}" destId="{F837CA07-B6C7-443B-926A-11F342740AB2}" srcOrd="0" destOrd="0" parTransId="{8BB00DBD-9BB6-44E1-80D8-CD5D9AD14639}" sibTransId="{761A5A5F-2FD4-4458-86D9-6EC3F83AD824}"/>
    <dgm:cxn modelId="{699317D0-6FBA-4307-AE03-7111072141D0}" srcId="{6468FDCE-F3CC-487D-B02B-4A88FEDF0309}" destId="{D5C8A71E-2B4F-4608-BF3A-1125731614FC}" srcOrd="2" destOrd="0" parTransId="{0A32F7A6-9632-45FA-932E-4B8D762230E6}" sibTransId="{7534D603-5E40-48B4-87FA-852F697F2615}"/>
    <dgm:cxn modelId="{9DCA25E6-1213-45CD-BEE0-1DAFC1FDCED8}" srcId="{6468FDCE-F3CC-487D-B02B-4A88FEDF0309}" destId="{F52FD282-7F3C-4630-89EC-2E45922D1045}" srcOrd="1" destOrd="0" parTransId="{A73E31B7-ADCB-44B8-A94E-147821844D90}" sibTransId="{7F80B7EE-409F-4079-80F5-823B78FD7617}"/>
    <dgm:cxn modelId="{AB4CA2EB-E230-405B-A205-CE8E8ED989F5}" srcId="{0D3CBB4F-5D82-409E-A8A8-960EB7DA09D1}" destId="{6468FDCE-F3CC-487D-B02B-4A88FEDF0309}" srcOrd="0" destOrd="0" parTransId="{2A55464D-F873-4C57-B71E-1D033A5B4C39}" sibTransId="{148DF6EE-65E6-4119-A3B7-7EE4ACA74A1E}"/>
    <dgm:cxn modelId="{D60FECEC-6C4D-4593-BA02-D43FE8A6587F}" type="presOf" srcId="{9192B92D-D6A3-4E6E-8FF6-4683B34D717E}" destId="{D527BC49-DD3C-49D9-B2E7-70AA4C7E9B56}" srcOrd="0" destOrd="0" presId="urn:microsoft.com/office/officeart/2005/8/layout/radial3"/>
    <dgm:cxn modelId="{47395F3F-8D3A-4D2B-A694-902DFE50F7E8}" type="presParOf" srcId="{A65FF1FB-603A-4285-B2A3-B19C69C80F32}" destId="{39885D38-50E1-426B-89DA-38195B38CE55}" srcOrd="0" destOrd="0" presId="urn:microsoft.com/office/officeart/2005/8/layout/radial3"/>
    <dgm:cxn modelId="{EBAF6358-66F7-4F8A-ACA9-6C29D7717F11}" type="presParOf" srcId="{39885D38-50E1-426B-89DA-38195B38CE55}" destId="{B73AE24B-925A-4262-96DF-37F951BEC2B9}" srcOrd="0" destOrd="0" presId="urn:microsoft.com/office/officeart/2005/8/layout/radial3"/>
    <dgm:cxn modelId="{8D1C81DE-1103-4AB8-AAEF-D4DC495352C6}" type="presParOf" srcId="{39885D38-50E1-426B-89DA-38195B38CE55}" destId="{F03310D9-5550-4022-82C6-6D33048B58AE}" srcOrd="1" destOrd="0" presId="urn:microsoft.com/office/officeart/2005/8/layout/radial3"/>
    <dgm:cxn modelId="{4248DC4F-D4F2-4E4B-9F14-9CF7ACF4CE70}" type="presParOf" srcId="{39885D38-50E1-426B-89DA-38195B38CE55}" destId="{70A11CAF-3A40-4983-8F86-215B04457A89}" srcOrd="2" destOrd="0" presId="urn:microsoft.com/office/officeart/2005/8/layout/radial3"/>
    <dgm:cxn modelId="{FB7FBA97-1F07-4E9A-8D45-9256B2364B51}" type="presParOf" srcId="{39885D38-50E1-426B-89DA-38195B38CE55}" destId="{03D6973E-3262-488F-BAE5-56F9873EA568}" srcOrd="3" destOrd="0" presId="urn:microsoft.com/office/officeart/2005/8/layout/radial3"/>
    <dgm:cxn modelId="{A6385F75-88DB-4CF9-9DB7-EF5BDE3878BE}" type="presParOf" srcId="{39885D38-50E1-426B-89DA-38195B38CE55}" destId="{D527BC49-DD3C-49D9-B2E7-70AA4C7E9B56}"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7CE0FC-B3A6-484C-9293-90A143EDBA18}"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ZA"/>
        </a:p>
      </dgm:t>
    </dgm:pt>
    <dgm:pt modelId="{3D8112CE-9171-4639-9974-82C4F2FDF21E}">
      <dgm:prSet phldrT="[Text]" custT="1"/>
      <dgm:spPr>
        <a:solidFill>
          <a:schemeClr val="accent3">
            <a:lumMod val="60000"/>
            <a:lumOff val="40000"/>
          </a:schemeClr>
        </a:solidFill>
      </dgm:spPr>
      <dgm:t>
        <a:bodyPr/>
        <a:lstStyle/>
        <a:p>
          <a:r>
            <a:rPr lang="en-ZA" sz="1800" b="1">
              <a:solidFill>
                <a:schemeClr val="tx1"/>
              </a:solidFill>
            </a:rPr>
            <a:t>Africa Women Enterprises (Pty) Ltd t/a AWE (Pty) Ltd</a:t>
          </a:r>
        </a:p>
      </dgm:t>
    </dgm:pt>
    <dgm:pt modelId="{9B1BA916-70E3-488F-BC70-08E22F37F946}" type="parTrans" cxnId="{35332862-9554-4314-A5AF-889DD2AC7B56}">
      <dgm:prSet/>
      <dgm:spPr/>
      <dgm:t>
        <a:bodyPr/>
        <a:lstStyle/>
        <a:p>
          <a:endParaRPr lang="en-ZA"/>
        </a:p>
      </dgm:t>
    </dgm:pt>
    <dgm:pt modelId="{C13EEA3C-BB2B-41FA-AD68-D1B17C0B3B5B}" type="sibTrans" cxnId="{35332862-9554-4314-A5AF-889DD2AC7B56}">
      <dgm:prSet/>
      <dgm:spPr/>
      <dgm:t>
        <a:bodyPr/>
        <a:lstStyle/>
        <a:p>
          <a:endParaRPr lang="en-ZA"/>
        </a:p>
      </dgm:t>
    </dgm:pt>
    <dgm:pt modelId="{0211039B-8256-48F2-98BF-0DFC7B154966}" type="asst">
      <dgm:prSet phldrT="[Text]"/>
      <dgm:spPr>
        <a:solidFill>
          <a:schemeClr val="accent5">
            <a:lumMod val="60000"/>
            <a:lumOff val="40000"/>
          </a:schemeClr>
        </a:solidFill>
      </dgm:spPr>
      <dgm:t>
        <a:bodyPr/>
        <a:lstStyle/>
        <a:p>
          <a:r>
            <a:rPr lang="en-ZA" b="1">
              <a:solidFill>
                <a:schemeClr val="tx1"/>
              </a:solidFill>
            </a:rPr>
            <a:t>The AWE Foundation</a:t>
          </a:r>
        </a:p>
      </dgm:t>
    </dgm:pt>
    <dgm:pt modelId="{19F8385D-2F74-4CDD-B1FF-EA4DC4F00FC3}" type="parTrans" cxnId="{D09FC09E-F894-4606-88EC-23EC8A2C699C}">
      <dgm:prSet/>
      <dgm:spPr>
        <a:ln>
          <a:noFill/>
        </a:ln>
      </dgm:spPr>
      <dgm:t>
        <a:bodyPr/>
        <a:lstStyle/>
        <a:p>
          <a:endParaRPr lang="en-ZA"/>
        </a:p>
      </dgm:t>
    </dgm:pt>
    <dgm:pt modelId="{59158F7E-444C-4CD8-9AE8-CA9DEAE90FCD}" type="sibTrans" cxnId="{D09FC09E-F894-4606-88EC-23EC8A2C699C}">
      <dgm:prSet/>
      <dgm:spPr/>
      <dgm:t>
        <a:bodyPr/>
        <a:lstStyle/>
        <a:p>
          <a:endParaRPr lang="en-ZA"/>
        </a:p>
      </dgm:t>
    </dgm:pt>
    <dgm:pt modelId="{25967F6A-D00B-474C-BDBD-F8608F2AB9DA}">
      <dgm:prSet phldrT="[Text]"/>
      <dgm:spPr>
        <a:solidFill>
          <a:srgbClr val="92D050"/>
        </a:solidFill>
      </dgm:spPr>
      <dgm:t>
        <a:bodyPr/>
        <a:lstStyle/>
        <a:p>
          <a:r>
            <a:rPr lang="en-ZA" b="1">
              <a:solidFill>
                <a:schemeClr val="tx1"/>
              </a:solidFill>
            </a:rPr>
            <a:t>ECD/ Learning management systems/Adult Ed</a:t>
          </a:r>
          <a:r>
            <a:rPr lang="en-ZA">
              <a:solidFill>
                <a:schemeClr val="tx1"/>
              </a:solidFill>
            </a:rPr>
            <a:t>.</a:t>
          </a:r>
        </a:p>
      </dgm:t>
    </dgm:pt>
    <dgm:pt modelId="{84DA68BD-068C-4A96-B7B4-91F4F1667117}" type="parTrans" cxnId="{0423C806-F3F2-477F-9404-B1F70FFF4118}">
      <dgm:prSet/>
      <dgm:spPr>
        <a:ln>
          <a:solidFill>
            <a:schemeClr val="tx1"/>
          </a:solidFill>
        </a:ln>
      </dgm:spPr>
      <dgm:t>
        <a:bodyPr/>
        <a:lstStyle/>
        <a:p>
          <a:endParaRPr lang="en-ZA"/>
        </a:p>
      </dgm:t>
    </dgm:pt>
    <dgm:pt modelId="{62278889-A914-4BB2-973A-910F6596756C}" type="sibTrans" cxnId="{0423C806-F3F2-477F-9404-B1F70FFF4118}">
      <dgm:prSet/>
      <dgm:spPr/>
      <dgm:t>
        <a:bodyPr/>
        <a:lstStyle/>
        <a:p>
          <a:endParaRPr lang="en-ZA"/>
        </a:p>
      </dgm:t>
    </dgm:pt>
    <dgm:pt modelId="{21D0090A-2027-4BF7-960D-DD215667D889}">
      <dgm:prSet phldrT="[Text]"/>
      <dgm:spPr>
        <a:solidFill>
          <a:srgbClr val="92D050"/>
        </a:solidFill>
      </dgm:spPr>
      <dgm:t>
        <a:bodyPr/>
        <a:lstStyle/>
        <a:p>
          <a:r>
            <a:rPr lang="en-ZA" b="1">
              <a:solidFill>
                <a:schemeClr val="tx1"/>
              </a:solidFill>
            </a:rPr>
            <a:t>Sustainable Agri-Tech</a:t>
          </a:r>
        </a:p>
      </dgm:t>
    </dgm:pt>
    <dgm:pt modelId="{E558EA3A-7414-49DA-9C8A-F6C30E078FDD}" type="parTrans" cxnId="{5D9943D8-CA58-4ADB-9FB2-29C07536FE78}">
      <dgm:prSet/>
      <dgm:spPr>
        <a:ln>
          <a:noFill/>
        </a:ln>
      </dgm:spPr>
      <dgm:t>
        <a:bodyPr/>
        <a:lstStyle/>
        <a:p>
          <a:endParaRPr lang="en-ZA"/>
        </a:p>
      </dgm:t>
    </dgm:pt>
    <dgm:pt modelId="{1323A2C9-6871-4D75-BFFA-1FD302813572}" type="sibTrans" cxnId="{5D9943D8-CA58-4ADB-9FB2-29C07536FE78}">
      <dgm:prSet/>
      <dgm:spPr/>
      <dgm:t>
        <a:bodyPr/>
        <a:lstStyle/>
        <a:p>
          <a:endParaRPr lang="en-ZA"/>
        </a:p>
      </dgm:t>
    </dgm:pt>
    <dgm:pt modelId="{90FC9221-519B-4764-B7F7-F9CD16EF7A4D}">
      <dgm:prSet phldrT="[Text]"/>
      <dgm:spPr>
        <a:solidFill>
          <a:srgbClr val="92D050"/>
        </a:solidFill>
      </dgm:spPr>
      <dgm:t>
        <a:bodyPr/>
        <a:lstStyle/>
        <a:p>
          <a:r>
            <a:rPr lang="en-ZA" b="1">
              <a:solidFill>
                <a:schemeClr val="tx1"/>
              </a:solidFill>
            </a:rPr>
            <a:t>Public Benefit/ Social Upliftment / Water Tech/ Power Tech/ Build Tech</a:t>
          </a:r>
        </a:p>
      </dgm:t>
    </dgm:pt>
    <dgm:pt modelId="{193F395E-579C-4229-978D-DB299EF3A0C0}" type="parTrans" cxnId="{B6E83A85-270A-4D75-AAAE-A8C73A096466}">
      <dgm:prSet/>
      <dgm:spPr>
        <a:ln>
          <a:solidFill>
            <a:schemeClr val="tx1"/>
          </a:solidFill>
        </a:ln>
      </dgm:spPr>
      <dgm:t>
        <a:bodyPr/>
        <a:lstStyle/>
        <a:p>
          <a:endParaRPr lang="en-ZA"/>
        </a:p>
      </dgm:t>
    </dgm:pt>
    <dgm:pt modelId="{5C66F8BF-2B39-420D-9E8E-C71D9F8EBFC1}" type="sibTrans" cxnId="{B6E83A85-270A-4D75-AAAE-A8C73A096466}">
      <dgm:prSet/>
      <dgm:spPr/>
      <dgm:t>
        <a:bodyPr/>
        <a:lstStyle/>
        <a:p>
          <a:endParaRPr lang="en-ZA"/>
        </a:p>
      </dgm:t>
    </dgm:pt>
    <dgm:pt modelId="{29628556-FF3E-4C0D-A478-EAD8584A53ED}">
      <dgm:prSet phldrT="[Text]" custT="1"/>
      <dgm:spPr>
        <a:solidFill>
          <a:schemeClr val="tx2">
            <a:lumMod val="25000"/>
            <a:lumOff val="75000"/>
          </a:schemeClr>
        </a:solidFill>
      </dgm:spPr>
      <dgm:t>
        <a:bodyPr/>
        <a:lstStyle/>
        <a:p>
          <a:r>
            <a:rPr lang="en-ZA" sz="2800" b="1" dirty="0">
              <a:solidFill>
                <a:schemeClr val="tx1"/>
              </a:solidFill>
            </a:rPr>
            <a:t>African Harvest (Mauritius)</a:t>
          </a:r>
        </a:p>
      </dgm:t>
    </dgm:pt>
    <dgm:pt modelId="{EF08F360-FD00-476F-AFCD-7A50641BD665}" type="parTrans" cxnId="{AA1C7F10-8797-4AAE-8186-7AE478D4961A}">
      <dgm:prSet/>
      <dgm:spPr/>
      <dgm:t>
        <a:bodyPr/>
        <a:lstStyle/>
        <a:p>
          <a:endParaRPr lang="en-ZA"/>
        </a:p>
      </dgm:t>
    </dgm:pt>
    <dgm:pt modelId="{4A823625-BE99-4044-B965-055B0B8336B3}" type="sibTrans" cxnId="{AA1C7F10-8797-4AAE-8186-7AE478D4961A}">
      <dgm:prSet/>
      <dgm:spPr/>
      <dgm:t>
        <a:bodyPr/>
        <a:lstStyle/>
        <a:p>
          <a:endParaRPr lang="en-ZA"/>
        </a:p>
      </dgm:t>
    </dgm:pt>
    <dgm:pt modelId="{53111C8A-E761-4322-9CAE-F61B2594FEE5}">
      <dgm:prSet/>
      <dgm:spPr>
        <a:solidFill>
          <a:srgbClr val="92D050"/>
        </a:solidFill>
      </dgm:spPr>
      <dgm:t>
        <a:bodyPr/>
        <a:lstStyle/>
        <a:p>
          <a:r>
            <a:rPr lang="en-ZA" b="1">
              <a:solidFill>
                <a:schemeClr val="tx1"/>
              </a:solidFill>
            </a:rPr>
            <a:t>Entrepreneur/ Start up Development</a:t>
          </a:r>
        </a:p>
      </dgm:t>
    </dgm:pt>
    <dgm:pt modelId="{05659B0B-DFD7-480B-918F-660101D48370}" type="sibTrans" cxnId="{8D80BD04-3216-418D-B5CE-96B09CEBDC17}">
      <dgm:prSet/>
      <dgm:spPr/>
      <dgm:t>
        <a:bodyPr/>
        <a:lstStyle/>
        <a:p>
          <a:endParaRPr lang="en-ZA"/>
        </a:p>
      </dgm:t>
    </dgm:pt>
    <dgm:pt modelId="{37F90D11-B147-42F7-BC5C-AC7EBE9C7551}" type="parTrans" cxnId="{8D80BD04-3216-418D-B5CE-96B09CEBDC17}">
      <dgm:prSet/>
      <dgm:spPr>
        <a:ln>
          <a:solidFill>
            <a:schemeClr val="tx1"/>
          </a:solidFill>
        </a:ln>
      </dgm:spPr>
      <dgm:t>
        <a:bodyPr/>
        <a:lstStyle/>
        <a:p>
          <a:endParaRPr lang="en-ZA"/>
        </a:p>
      </dgm:t>
    </dgm:pt>
    <dgm:pt modelId="{B170660B-7505-4833-9992-8CDB1D94E6B6}" type="pres">
      <dgm:prSet presAssocID="{407CE0FC-B3A6-484C-9293-90A143EDBA18}" presName="hierChild1" presStyleCnt="0">
        <dgm:presLayoutVars>
          <dgm:orgChart val="1"/>
          <dgm:chPref val="1"/>
          <dgm:dir/>
          <dgm:animOne val="branch"/>
          <dgm:animLvl val="lvl"/>
          <dgm:resizeHandles/>
        </dgm:presLayoutVars>
      </dgm:prSet>
      <dgm:spPr/>
    </dgm:pt>
    <dgm:pt modelId="{04886496-635B-412C-BCC7-85ED11D5281E}" type="pres">
      <dgm:prSet presAssocID="{3D8112CE-9171-4639-9974-82C4F2FDF21E}" presName="hierRoot1" presStyleCnt="0">
        <dgm:presLayoutVars>
          <dgm:hierBranch val="init"/>
        </dgm:presLayoutVars>
      </dgm:prSet>
      <dgm:spPr/>
    </dgm:pt>
    <dgm:pt modelId="{80998B3A-B7FC-4B1D-B4D4-F7E095CA5BAF}" type="pres">
      <dgm:prSet presAssocID="{3D8112CE-9171-4639-9974-82C4F2FDF21E}" presName="rootComposite1" presStyleCnt="0"/>
      <dgm:spPr/>
    </dgm:pt>
    <dgm:pt modelId="{09843FE9-B47B-46E9-9F7A-C9F2888D634C}" type="pres">
      <dgm:prSet presAssocID="{3D8112CE-9171-4639-9974-82C4F2FDF21E}" presName="rootText1" presStyleLbl="node0" presStyleIdx="0" presStyleCnt="2" custScaleX="1090887" custScaleY="393315" custLinFactX="100000" custLinFactY="-56580" custLinFactNeighborX="101418" custLinFactNeighborY="-100000">
        <dgm:presLayoutVars>
          <dgm:chPref val="3"/>
        </dgm:presLayoutVars>
      </dgm:prSet>
      <dgm:spPr/>
    </dgm:pt>
    <dgm:pt modelId="{EE51830E-3EC9-4BB9-B95A-B05191B24575}" type="pres">
      <dgm:prSet presAssocID="{3D8112CE-9171-4639-9974-82C4F2FDF21E}" presName="rootConnector1" presStyleLbl="node1" presStyleIdx="0" presStyleCnt="0"/>
      <dgm:spPr/>
    </dgm:pt>
    <dgm:pt modelId="{344B44D3-E679-4E3E-99FB-C45826956C3F}" type="pres">
      <dgm:prSet presAssocID="{3D8112CE-9171-4639-9974-82C4F2FDF21E}" presName="hierChild2" presStyleCnt="0"/>
      <dgm:spPr/>
    </dgm:pt>
    <dgm:pt modelId="{60CD1EB8-D83A-476C-A638-91EA280C4F8D}" type="pres">
      <dgm:prSet presAssocID="{84DA68BD-068C-4A96-B7B4-91F4F1667117}" presName="Name37" presStyleLbl="parChTrans1D2" presStyleIdx="0" presStyleCnt="5"/>
      <dgm:spPr/>
    </dgm:pt>
    <dgm:pt modelId="{1FF1904C-C66C-41C5-A7FE-BB481749B8B5}" type="pres">
      <dgm:prSet presAssocID="{25967F6A-D00B-474C-BDBD-F8608F2AB9DA}" presName="hierRoot2" presStyleCnt="0">
        <dgm:presLayoutVars>
          <dgm:hierBranch val="init"/>
        </dgm:presLayoutVars>
      </dgm:prSet>
      <dgm:spPr/>
    </dgm:pt>
    <dgm:pt modelId="{61E9FC81-E4CC-46E5-B23A-72A06FF03895}" type="pres">
      <dgm:prSet presAssocID="{25967F6A-D00B-474C-BDBD-F8608F2AB9DA}" presName="rootComposite" presStyleCnt="0"/>
      <dgm:spPr/>
    </dgm:pt>
    <dgm:pt modelId="{CF2CF3EC-5A18-4B67-BD8F-2239BE5848B1}" type="pres">
      <dgm:prSet presAssocID="{25967F6A-D00B-474C-BDBD-F8608F2AB9DA}" presName="rootText" presStyleLbl="node2" presStyleIdx="0" presStyleCnt="4" custScaleX="352512" custScaleY="473913" custLinFactNeighborX="55929" custLinFactNeighborY="10926">
        <dgm:presLayoutVars>
          <dgm:chPref val="3"/>
        </dgm:presLayoutVars>
      </dgm:prSet>
      <dgm:spPr/>
    </dgm:pt>
    <dgm:pt modelId="{0A9EEAB7-74DA-43E4-83E2-7E08D05C69ED}" type="pres">
      <dgm:prSet presAssocID="{25967F6A-D00B-474C-BDBD-F8608F2AB9DA}" presName="rootConnector" presStyleLbl="node2" presStyleIdx="0" presStyleCnt="4"/>
      <dgm:spPr/>
    </dgm:pt>
    <dgm:pt modelId="{0D2C0DD8-BB89-49B8-9D0F-9CEBBC08C96F}" type="pres">
      <dgm:prSet presAssocID="{25967F6A-D00B-474C-BDBD-F8608F2AB9DA}" presName="hierChild4" presStyleCnt="0"/>
      <dgm:spPr/>
    </dgm:pt>
    <dgm:pt modelId="{AF8580CA-B264-4F4B-9D28-45E7F90DBB77}" type="pres">
      <dgm:prSet presAssocID="{25967F6A-D00B-474C-BDBD-F8608F2AB9DA}" presName="hierChild5" presStyleCnt="0"/>
      <dgm:spPr/>
    </dgm:pt>
    <dgm:pt modelId="{9BA1B385-27DD-4DA8-ADF0-EB88BE81289C}" type="pres">
      <dgm:prSet presAssocID="{E558EA3A-7414-49DA-9C8A-F6C30E078FDD}" presName="Name37" presStyleLbl="parChTrans1D2" presStyleIdx="1" presStyleCnt="5"/>
      <dgm:spPr/>
    </dgm:pt>
    <dgm:pt modelId="{CF37DA8D-09E0-4962-851A-D916E5A72584}" type="pres">
      <dgm:prSet presAssocID="{21D0090A-2027-4BF7-960D-DD215667D889}" presName="hierRoot2" presStyleCnt="0">
        <dgm:presLayoutVars>
          <dgm:hierBranch val="init"/>
        </dgm:presLayoutVars>
      </dgm:prSet>
      <dgm:spPr/>
    </dgm:pt>
    <dgm:pt modelId="{B501A80A-F2FC-4514-9434-AE31D97A2DFE}" type="pres">
      <dgm:prSet presAssocID="{21D0090A-2027-4BF7-960D-DD215667D889}" presName="rootComposite" presStyleCnt="0"/>
      <dgm:spPr/>
    </dgm:pt>
    <dgm:pt modelId="{E415EC69-0F73-44F8-AD4C-CE577908A902}" type="pres">
      <dgm:prSet presAssocID="{21D0090A-2027-4BF7-960D-DD215667D889}" presName="rootText" presStyleLbl="node2" presStyleIdx="1" presStyleCnt="4" custScaleX="406406" custScaleY="308871" custLinFactX="19355" custLinFactNeighborX="100000" custLinFactNeighborY="10926">
        <dgm:presLayoutVars>
          <dgm:chPref val="3"/>
        </dgm:presLayoutVars>
      </dgm:prSet>
      <dgm:spPr/>
    </dgm:pt>
    <dgm:pt modelId="{B1FA8A4C-CB8B-4F38-83B3-980AE9043EEB}" type="pres">
      <dgm:prSet presAssocID="{21D0090A-2027-4BF7-960D-DD215667D889}" presName="rootConnector" presStyleLbl="node2" presStyleIdx="1" presStyleCnt="4"/>
      <dgm:spPr/>
    </dgm:pt>
    <dgm:pt modelId="{25B94A05-362F-40A2-AC98-AE4F300D6F9A}" type="pres">
      <dgm:prSet presAssocID="{21D0090A-2027-4BF7-960D-DD215667D889}" presName="hierChild4" presStyleCnt="0"/>
      <dgm:spPr/>
    </dgm:pt>
    <dgm:pt modelId="{FDBD2DD0-70B2-498C-B71A-99CC2B338A8D}" type="pres">
      <dgm:prSet presAssocID="{21D0090A-2027-4BF7-960D-DD215667D889}" presName="hierChild5" presStyleCnt="0"/>
      <dgm:spPr/>
    </dgm:pt>
    <dgm:pt modelId="{1765095D-A567-42E6-8DDF-0056E2222D86}" type="pres">
      <dgm:prSet presAssocID="{193F395E-579C-4229-978D-DB299EF3A0C0}" presName="Name37" presStyleLbl="parChTrans1D2" presStyleIdx="2" presStyleCnt="5"/>
      <dgm:spPr/>
    </dgm:pt>
    <dgm:pt modelId="{193AD0C6-08F7-4950-AC1E-0B69472563E4}" type="pres">
      <dgm:prSet presAssocID="{90FC9221-519B-4764-B7F7-F9CD16EF7A4D}" presName="hierRoot2" presStyleCnt="0">
        <dgm:presLayoutVars>
          <dgm:hierBranch val="init"/>
        </dgm:presLayoutVars>
      </dgm:prSet>
      <dgm:spPr/>
    </dgm:pt>
    <dgm:pt modelId="{459D01DB-7ED6-4D5C-8E3A-22E433BB441A}" type="pres">
      <dgm:prSet presAssocID="{90FC9221-519B-4764-B7F7-F9CD16EF7A4D}" presName="rootComposite" presStyleCnt="0"/>
      <dgm:spPr/>
    </dgm:pt>
    <dgm:pt modelId="{32C6E08C-7710-494F-9AEE-2AFDD235F321}" type="pres">
      <dgm:prSet presAssocID="{90FC9221-519B-4764-B7F7-F9CD16EF7A4D}" presName="rootText" presStyleLbl="node2" presStyleIdx="2" presStyleCnt="4" custScaleX="287673" custScaleY="473913" custLinFactX="89312" custLinFactNeighborX="100000" custLinFactNeighborY="10926">
        <dgm:presLayoutVars>
          <dgm:chPref val="3"/>
        </dgm:presLayoutVars>
      </dgm:prSet>
      <dgm:spPr/>
    </dgm:pt>
    <dgm:pt modelId="{0139C171-2328-42A6-BE07-B7AE6DDECF75}" type="pres">
      <dgm:prSet presAssocID="{90FC9221-519B-4764-B7F7-F9CD16EF7A4D}" presName="rootConnector" presStyleLbl="node2" presStyleIdx="2" presStyleCnt="4"/>
      <dgm:spPr/>
    </dgm:pt>
    <dgm:pt modelId="{C2798866-718D-4627-8CD7-6374B3952483}" type="pres">
      <dgm:prSet presAssocID="{90FC9221-519B-4764-B7F7-F9CD16EF7A4D}" presName="hierChild4" presStyleCnt="0"/>
      <dgm:spPr/>
    </dgm:pt>
    <dgm:pt modelId="{84EECDFD-AE00-4C0C-B927-78B14FEBF044}" type="pres">
      <dgm:prSet presAssocID="{90FC9221-519B-4764-B7F7-F9CD16EF7A4D}" presName="hierChild5" presStyleCnt="0"/>
      <dgm:spPr/>
    </dgm:pt>
    <dgm:pt modelId="{C6A927F7-5BFB-497B-A05A-BA572D4B020B}" type="pres">
      <dgm:prSet presAssocID="{37F90D11-B147-42F7-BC5C-AC7EBE9C7551}" presName="Name37" presStyleLbl="parChTrans1D2" presStyleIdx="3" presStyleCnt="5"/>
      <dgm:spPr/>
    </dgm:pt>
    <dgm:pt modelId="{6740E361-CEB2-4E6D-83A5-AF265D607CE6}" type="pres">
      <dgm:prSet presAssocID="{53111C8A-E761-4322-9CAE-F61B2594FEE5}" presName="hierRoot2" presStyleCnt="0">
        <dgm:presLayoutVars>
          <dgm:hierBranch val="init"/>
        </dgm:presLayoutVars>
      </dgm:prSet>
      <dgm:spPr/>
    </dgm:pt>
    <dgm:pt modelId="{45ADB746-93E2-48C9-BB84-83408478123D}" type="pres">
      <dgm:prSet presAssocID="{53111C8A-E761-4322-9CAE-F61B2594FEE5}" presName="rootComposite" presStyleCnt="0"/>
      <dgm:spPr/>
    </dgm:pt>
    <dgm:pt modelId="{CD9F7352-2646-4217-9C30-0CC399AC6E72}" type="pres">
      <dgm:prSet presAssocID="{53111C8A-E761-4322-9CAE-F61B2594FEE5}" presName="rootText" presStyleLbl="node2" presStyleIdx="3" presStyleCnt="4" custScaleX="437235" custScaleY="473913" custLinFactX="100000" custLinFactNeighborX="128223" custLinFactNeighborY="10926">
        <dgm:presLayoutVars>
          <dgm:chPref val="3"/>
        </dgm:presLayoutVars>
      </dgm:prSet>
      <dgm:spPr/>
    </dgm:pt>
    <dgm:pt modelId="{7D87C6DE-F8AF-4F7A-B501-FC4EF9EB51AF}" type="pres">
      <dgm:prSet presAssocID="{53111C8A-E761-4322-9CAE-F61B2594FEE5}" presName="rootConnector" presStyleLbl="node2" presStyleIdx="3" presStyleCnt="4"/>
      <dgm:spPr/>
    </dgm:pt>
    <dgm:pt modelId="{F9DCA367-BA7B-4180-BBBA-BDE4BEEEA56C}" type="pres">
      <dgm:prSet presAssocID="{53111C8A-E761-4322-9CAE-F61B2594FEE5}" presName="hierChild4" presStyleCnt="0"/>
      <dgm:spPr/>
    </dgm:pt>
    <dgm:pt modelId="{728EB9FE-5658-40E0-9BBE-C17958756EF2}" type="pres">
      <dgm:prSet presAssocID="{53111C8A-E761-4322-9CAE-F61B2594FEE5}" presName="hierChild5" presStyleCnt="0"/>
      <dgm:spPr/>
    </dgm:pt>
    <dgm:pt modelId="{8D072578-4947-4E80-BD00-6A659DE3107B}" type="pres">
      <dgm:prSet presAssocID="{3D8112CE-9171-4639-9974-82C4F2FDF21E}" presName="hierChild3" presStyleCnt="0"/>
      <dgm:spPr/>
    </dgm:pt>
    <dgm:pt modelId="{B066D9BC-A72C-4F3F-B2A7-2150F2991F76}" type="pres">
      <dgm:prSet presAssocID="{19F8385D-2F74-4CDD-B1FF-EA4DC4F00FC3}" presName="Name111" presStyleLbl="parChTrans1D2" presStyleIdx="4" presStyleCnt="5"/>
      <dgm:spPr/>
    </dgm:pt>
    <dgm:pt modelId="{BFD726D3-CB16-47D2-B006-F5A50131D8D6}" type="pres">
      <dgm:prSet presAssocID="{0211039B-8256-48F2-98BF-0DFC7B154966}" presName="hierRoot3" presStyleCnt="0">
        <dgm:presLayoutVars>
          <dgm:hierBranch val="init"/>
        </dgm:presLayoutVars>
      </dgm:prSet>
      <dgm:spPr/>
    </dgm:pt>
    <dgm:pt modelId="{BD8EB194-C47F-462E-9D9F-45296FF423CF}" type="pres">
      <dgm:prSet presAssocID="{0211039B-8256-48F2-98BF-0DFC7B154966}" presName="rootComposite3" presStyleCnt="0"/>
      <dgm:spPr/>
    </dgm:pt>
    <dgm:pt modelId="{EC18F216-FB2B-4747-9EC8-A2829B992E1A}" type="pres">
      <dgm:prSet presAssocID="{0211039B-8256-48F2-98BF-0DFC7B154966}" presName="rootText3" presStyleLbl="asst1" presStyleIdx="0" presStyleCnt="1" custScaleX="611871" custScaleY="295789" custLinFactX="226880" custLinFactY="-35177" custLinFactNeighborX="300000" custLinFactNeighborY="-100000">
        <dgm:presLayoutVars>
          <dgm:chPref val="3"/>
        </dgm:presLayoutVars>
      </dgm:prSet>
      <dgm:spPr/>
    </dgm:pt>
    <dgm:pt modelId="{6734FDAD-6CFE-44C2-8C97-E337C6F073E7}" type="pres">
      <dgm:prSet presAssocID="{0211039B-8256-48F2-98BF-0DFC7B154966}" presName="rootConnector3" presStyleLbl="asst1" presStyleIdx="0" presStyleCnt="1"/>
      <dgm:spPr/>
    </dgm:pt>
    <dgm:pt modelId="{2C236AB8-6A45-4524-B1CF-5624471B18E9}" type="pres">
      <dgm:prSet presAssocID="{0211039B-8256-48F2-98BF-0DFC7B154966}" presName="hierChild6" presStyleCnt="0"/>
      <dgm:spPr/>
    </dgm:pt>
    <dgm:pt modelId="{4D9C68B8-89DB-44A3-AC96-412678749F93}" type="pres">
      <dgm:prSet presAssocID="{0211039B-8256-48F2-98BF-0DFC7B154966}" presName="hierChild7" presStyleCnt="0"/>
      <dgm:spPr/>
    </dgm:pt>
    <dgm:pt modelId="{8004F25D-6073-4A77-B547-3601365D7F40}" type="pres">
      <dgm:prSet presAssocID="{29628556-FF3E-4C0D-A478-EAD8584A53ED}" presName="hierRoot1" presStyleCnt="0">
        <dgm:presLayoutVars>
          <dgm:hierBranch/>
        </dgm:presLayoutVars>
      </dgm:prSet>
      <dgm:spPr/>
    </dgm:pt>
    <dgm:pt modelId="{35C587DC-B9C1-4C0F-8DFD-61B8C9F34DBE}" type="pres">
      <dgm:prSet presAssocID="{29628556-FF3E-4C0D-A478-EAD8584A53ED}" presName="rootComposite1" presStyleCnt="0"/>
      <dgm:spPr/>
    </dgm:pt>
    <dgm:pt modelId="{DD72FAA5-3ED0-4B4D-9DF7-E4AE6BFF04F9}" type="pres">
      <dgm:prSet presAssocID="{29628556-FF3E-4C0D-A478-EAD8584A53ED}" presName="rootText1" presStyleLbl="node0" presStyleIdx="1" presStyleCnt="2" custScaleX="601475" custScaleY="369389" custLinFactX="-300000" custLinFactY="-324483" custLinFactNeighborX="-369267" custLinFactNeighborY="-400000">
        <dgm:presLayoutVars>
          <dgm:chPref val="3"/>
        </dgm:presLayoutVars>
      </dgm:prSet>
      <dgm:spPr/>
    </dgm:pt>
    <dgm:pt modelId="{B86CF52B-B523-4E63-8991-612B17025A98}" type="pres">
      <dgm:prSet presAssocID="{29628556-FF3E-4C0D-A478-EAD8584A53ED}" presName="rootConnector1" presStyleLbl="node1" presStyleIdx="0" presStyleCnt="0"/>
      <dgm:spPr/>
    </dgm:pt>
    <dgm:pt modelId="{00025579-3EA8-4193-B60A-B0AF736B9C8A}" type="pres">
      <dgm:prSet presAssocID="{29628556-FF3E-4C0D-A478-EAD8584A53ED}" presName="hierChild2" presStyleCnt="0"/>
      <dgm:spPr/>
    </dgm:pt>
    <dgm:pt modelId="{C14B2920-8E74-41E2-9237-F8BA02229893}" type="pres">
      <dgm:prSet presAssocID="{29628556-FF3E-4C0D-A478-EAD8584A53ED}" presName="hierChild3" presStyleCnt="0"/>
      <dgm:spPr/>
    </dgm:pt>
  </dgm:ptLst>
  <dgm:cxnLst>
    <dgm:cxn modelId="{8D80BD04-3216-418D-B5CE-96B09CEBDC17}" srcId="{3D8112CE-9171-4639-9974-82C4F2FDF21E}" destId="{53111C8A-E761-4322-9CAE-F61B2594FEE5}" srcOrd="4" destOrd="0" parTransId="{37F90D11-B147-42F7-BC5C-AC7EBE9C7551}" sibTransId="{05659B0B-DFD7-480B-918F-660101D48370}"/>
    <dgm:cxn modelId="{6F89E505-6EF1-4A11-B5C6-631DCF3BC525}" type="presOf" srcId="{29628556-FF3E-4C0D-A478-EAD8584A53ED}" destId="{DD72FAA5-3ED0-4B4D-9DF7-E4AE6BFF04F9}" srcOrd="0" destOrd="0" presId="urn:microsoft.com/office/officeart/2005/8/layout/orgChart1"/>
    <dgm:cxn modelId="{0423C806-F3F2-477F-9404-B1F70FFF4118}" srcId="{3D8112CE-9171-4639-9974-82C4F2FDF21E}" destId="{25967F6A-D00B-474C-BDBD-F8608F2AB9DA}" srcOrd="1" destOrd="0" parTransId="{84DA68BD-068C-4A96-B7B4-91F4F1667117}" sibTransId="{62278889-A914-4BB2-973A-910F6596756C}"/>
    <dgm:cxn modelId="{23E61F0E-5C45-4D72-A6DC-B43147DEC14D}" type="presOf" srcId="{29628556-FF3E-4C0D-A478-EAD8584A53ED}" destId="{B86CF52B-B523-4E63-8991-612B17025A98}" srcOrd="1" destOrd="0" presId="urn:microsoft.com/office/officeart/2005/8/layout/orgChart1"/>
    <dgm:cxn modelId="{D20FB60E-E407-4570-BA8A-6246C4B27862}" type="presOf" srcId="{25967F6A-D00B-474C-BDBD-F8608F2AB9DA}" destId="{CF2CF3EC-5A18-4B67-BD8F-2239BE5848B1}" srcOrd="0" destOrd="0" presId="urn:microsoft.com/office/officeart/2005/8/layout/orgChart1"/>
    <dgm:cxn modelId="{AA1C7F10-8797-4AAE-8186-7AE478D4961A}" srcId="{407CE0FC-B3A6-484C-9293-90A143EDBA18}" destId="{29628556-FF3E-4C0D-A478-EAD8584A53ED}" srcOrd="1" destOrd="0" parTransId="{EF08F360-FD00-476F-AFCD-7A50641BD665}" sibTransId="{4A823625-BE99-4044-B965-055B0B8336B3}"/>
    <dgm:cxn modelId="{10905A1E-0A83-46A6-ACE5-07C6FF8DF8FF}" type="presOf" srcId="{84DA68BD-068C-4A96-B7B4-91F4F1667117}" destId="{60CD1EB8-D83A-476C-A638-91EA280C4F8D}" srcOrd="0" destOrd="0" presId="urn:microsoft.com/office/officeart/2005/8/layout/orgChart1"/>
    <dgm:cxn modelId="{7DE30329-B2CD-4B1F-8D66-B7BCFE159904}" type="presOf" srcId="{3D8112CE-9171-4639-9974-82C4F2FDF21E}" destId="{09843FE9-B47B-46E9-9F7A-C9F2888D634C}" srcOrd="0" destOrd="0" presId="urn:microsoft.com/office/officeart/2005/8/layout/orgChart1"/>
    <dgm:cxn modelId="{7942903E-BCDE-4C48-8855-AA61559AF046}" type="presOf" srcId="{0211039B-8256-48F2-98BF-0DFC7B154966}" destId="{EC18F216-FB2B-4747-9EC8-A2829B992E1A}" srcOrd="0" destOrd="0" presId="urn:microsoft.com/office/officeart/2005/8/layout/orgChart1"/>
    <dgm:cxn modelId="{EA1EBB3E-D753-4348-84BC-E1149D238BB9}" type="presOf" srcId="{90FC9221-519B-4764-B7F7-F9CD16EF7A4D}" destId="{0139C171-2328-42A6-BE07-B7AE6DDECF75}" srcOrd="1" destOrd="0" presId="urn:microsoft.com/office/officeart/2005/8/layout/orgChart1"/>
    <dgm:cxn modelId="{35332862-9554-4314-A5AF-889DD2AC7B56}" srcId="{407CE0FC-B3A6-484C-9293-90A143EDBA18}" destId="{3D8112CE-9171-4639-9974-82C4F2FDF21E}" srcOrd="0" destOrd="0" parTransId="{9B1BA916-70E3-488F-BC70-08E22F37F946}" sibTransId="{C13EEA3C-BB2B-41FA-AD68-D1B17C0B3B5B}"/>
    <dgm:cxn modelId="{0FF89062-7CAB-4DF8-A885-2D99A2ECD205}" type="presOf" srcId="{90FC9221-519B-4764-B7F7-F9CD16EF7A4D}" destId="{32C6E08C-7710-494F-9AEE-2AFDD235F321}" srcOrd="0" destOrd="0" presId="urn:microsoft.com/office/officeart/2005/8/layout/orgChart1"/>
    <dgm:cxn modelId="{E119FF44-C872-4CC0-987C-E1A493DEDBE0}" type="presOf" srcId="{53111C8A-E761-4322-9CAE-F61B2594FEE5}" destId="{7D87C6DE-F8AF-4F7A-B501-FC4EF9EB51AF}" srcOrd="1" destOrd="0" presId="urn:microsoft.com/office/officeart/2005/8/layout/orgChart1"/>
    <dgm:cxn modelId="{5579B84C-255C-410D-9086-C772D4C0F8F0}" type="presOf" srcId="{19F8385D-2F74-4CDD-B1FF-EA4DC4F00FC3}" destId="{B066D9BC-A72C-4F3F-B2A7-2150F2991F76}" srcOrd="0" destOrd="0" presId="urn:microsoft.com/office/officeart/2005/8/layout/orgChart1"/>
    <dgm:cxn modelId="{15270853-2AAF-4317-8EC0-87E237191261}" type="presOf" srcId="{3D8112CE-9171-4639-9974-82C4F2FDF21E}" destId="{EE51830E-3EC9-4BB9-B95A-B05191B24575}" srcOrd="1" destOrd="0" presId="urn:microsoft.com/office/officeart/2005/8/layout/orgChart1"/>
    <dgm:cxn modelId="{DA813854-A95C-42FF-A5F6-D99BED4EF87E}" type="presOf" srcId="{21D0090A-2027-4BF7-960D-DD215667D889}" destId="{B1FA8A4C-CB8B-4F38-83B3-980AE9043EEB}" srcOrd="1" destOrd="0" presId="urn:microsoft.com/office/officeart/2005/8/layout/orgChart1"/>
    <dgm:cxn modelId="{B6E83A85-270A-4D75-AAAE-A8C73A096466}" srcId="{3D8112CE-9171-4639-9974-82C4F2FDF21E}" destId="{90FC9221-519B-4764-B7F7-F9CD16EF7A4D}" srcOrd="3" destOrd="0" parTransId="{193F395E-579C-4229-978D-DB299EF3A0C0}" sibTransId="{5C66F8BF-2B39-420D-9E8E-C71D9F8EBFC1}"/>
    <dgm:cxn modelId="{46C7D786-490D-49CB-BC86-DB256FD500DA}" type="presOf" srcId="{25967F6A-D00B-474C-BDBD-F8608F2AB9DA}" destId="{0A9EEAB7-74DA-43E4-83E2-7E08D05C69ED}" srcOrd="1" destOrd="0" presId="urn:microsoft.com/office/officeart/2005/8/layout/orgChart1"/>
    <dgm:cxn modelId="{71546087-E183-49B7-B978-8C4209C70604}" type="presOf" srcId="{193F395E-579C-4229-978D-DB299EF3A0C0}" destId="{1765095D-A567-42E6-8DDF-0056E2222D86}" srcOrd="0" destOrd="0" presId="urn:microsoft.com/office/officeart/2005/8/layout/orgChart1"/>
    <dgm:cxn modelId="{D09FC09E-F894-4606-88EC-23EC8A2C699C}" srcId="{3D8112CE-9171-4639-9974-82C4F2FDF21E}" destId="{0211039B-8256-48F2-98BF-0DFC7B154966}" srcOrd="0" destOrd="0" parTransId="{19F8385D-2F74-4CDD-B1FF-EA4DC4F00FC3}" sibTransId="{59158F7E-444C-4CD8-9AE8-CA9DEAE90FCD}"/>
    <dgm:cxn modelId="{FBBD9FA6-D435-4CEA-93A1-017A75336DB9}" type="presOf" srcId="{0211039B-8256-48F2-98BF-0DFC7B154966}" destId="{6734FDAD-6CFE-44C2-8C97-E337C6F073E7}" srcOrd="1" destOrd="0" presId="urn:microsoft.com/office/officeart/2005/8/layout/orgChart1"/>
    <dgm:cxn modelId="{C460CEA9-BEEA-4445-BD64-455D2AE60CE0}" type="presOf" srcId="{E558EA3A-7414-49DA-9C8A-F6C30E078FDD}" destId="{9BA1B385-27DD-4DA8-ADF0-EB88BE81289C}" srcOrd="0" destOrd="0" presId="urn:microsoft.com/office/officeart/2005/8/layout/orgChart1"/>
    <dgm:cxn modelId="{1D3EA0B0-A24D-4D9C-9130-613F37C3ACD8}" type="presOf" srcId="{21D0090A-2027-4BF7-960D-DD215667D889}" destId="{E415EC69-0F73-44F8-AD4C-CE577908A902}" srcOrd="0" destOrd="0" presId="urn:microsoft.com/office/officeart/2005/8/layout/orgChart1"/>
    <dgm:cxn modelId="{BA7606CB-7DC6-4F5A-86AB-6B09CA8B2E69}" type="presOf" srcId="{53111C8A-E761-4322-9CAE-F61B2594FEE5}" destId="{CD9F7352-2646-4217-9C30-0CC399AC6E72}" srcOrd="0" destOrd="0" presId="urn:microsoft.com/office/officeart/2005/8/layout/orgChart1"/>
    <dgm:cxn modelId="{DB02B5D7-7292-4CE5-A8CF-093398459361}" type="presOf" srcId="{37F90D11-B147-42F7-BC5C-AC7EBE9C7551}" destId="{C6A927F7-5BFB-497B-A05A-BA572D4B020B}" srcOrd="0" destOrd="0" presId="urn:microsoft.com/office/officeart/2005/8/layout/orgChart1"/>
    <dgm:cxn modelId="{5D9943D8-CA58-4ADB-9FB2-29C07536FE78}" srcId="{3D8112CE-9171-4639-9974-82C4F2FDF21E}" destId="{21D0090A-2027-4BF7-960D-DD215667D889}" srcOrd="2" destOrd="0" parTransId="{E558EA3A-7414-49DA-9C8A-F6C30E078FDD}" sibTransId="{1323A2C9-6871-4D75-BFFA-1FD302813572}"/>
    <dgm:cxn modelId="{0D766FFB-0ACC-4984-8BCE-5227EADACB29}" type="presOf" srcId="{407CE0FC-B3A6-484C-9293-90A143EDBA18}" destId="{B170660B-7505-4833-9992-8CDB1D94E6B6}" srcOrd="0" destOrd="0" presId="urn:microsoft.com/office/officeart/2005/8/layout/orgChart1"/>
    <dgm:cxn modelId="{9D8C39DA-5DA8-456F-A22B-68F7CE433557}" type="presParOf" srcId="{B170660B-7505-4833-9992-8CDB1D94E6B6}" destId="{04886496-635B-412C-BCC7-85ED11D5281E}" srcOrd="0" destOrd="0" presId="urn:microsoft.com/office/officeart/2005/8/layout/orgChart1"/>
    <dgm:cxn modelId="{10AADDB3-C3BD-4D92-B24C-2E907BD664E8}" type="presParOf" srcId="{04886496-635B-412C-BCC7-85ED11D5281E}" destId="{80998B3A-B7FC-4B1D-B4D4-F7E095CA5BAF}" srcOrd="0" destOrd="0" presId="urn:microsoft.com/office/officeart/2005/8/layout/orgChart1"/>
    <dgm:cxn modelId="{77F35707-A08F-479C-9F8F-5E3F856ABFF9}" type="presParOf" srcId="{80998B3A-B7FC-4B1D-B4D4-F7E095CA5BAF}" destId="{09843FE9-B47B-46E9-9F7A-C9F2888D634C}" srcOrd="0" destOrd="0" presId="urn:microsoft.com/office/officeart/2005/8/layout/orgChart1"/>
    <dgm:cxn modelId="{2A9DA7BE-5BC4-48EF-8B52-42759B807772}" type="presParOf" srcId="{80998B3A-B7FC-4B1D-B4D4-F7E095CA5BAF}" destId="{EE51830E-3EC9-4BB9-B95A-B05191B24575}" srcOrd="1" destOrd="0" presId="urn:microsoft.com/office/officeart/2005/8/layout/orgChart1"/>
    <dgm:cxn modelId="{13F2C882-9889-48F1-8615-0CC92DE7A6F1}" type="presParOf" srcId="{04886496-635B-412C-BCC7-85ED11D5281E}" destId="{344B44D3-E679-4E3E-99FB-C45826956C3F}" srcOrd="1" destOrd="0" presId="urn:microsoft.com/office/officeart/2005/8/layout/orgChart1"/>
    <dgm:cxn modelId="{2003FCB2-D30B-459F-9912-2743157B7A42}" type="presParOf" srcId="{344B44D3-E679-4E3E-99FB-C45826956C3F}" destId="{60CD1EB8-D83A-476C-A638-91EA280C4F8D}" srcOrd="0" destOrd="0" presId="urn:microsoft.com/office/officeart/2005/8/layout/orgChart1"/>
    <dgm:cxn modelId="{4378944E-F434-4FEB-8A3A-0740E489360B}" type="presParOf" srcId="{344B44D3-E679-4E3E-99FB-C45826956C3F}" destId="{1FF1904C-C66C-41C5-A7FE-BB481749B8B5}" srcOrd="1" destOrd="0" presId="urn:microsoft.com/office/officeart/2005/8/layout/orgChart1"/>
    <dgm:cxn modelId="{299210B5-CBB9-4018-A8C4-2045F955FD3B}" type="presParOf" srcId="{1FF1904C-C66C-41C5-A7FE-BB481749B8B5}" destId="{61E9FC81-E4CC-46E5-B23A-72A06FF03895}" srcOrd="0" destOrd="0" presId="urn:microsoft.com/office/officeart/2005/8/layout/orgChart1"/>
    <dgm:cxn modelId="{31571385-A7B1-48CB-BB75-7CF4CDA7ED4A}" type="presParOf" srcId="{61E9FC81-E4CC-46E5-B23A-72A06FF03895}" destId="{CF2CF3EC-5A18-4B67-BD8F-2239BE5848B1}" srcOrd="0" destOrd="0" presId="urn:microsoft.com/office/officeart/2005/8/layout/orgChart1"/>
    <dgm:cxn modelId="{39353551-CBBE-4E95-8E1F-777A1466C425}" type="presParOf" srcId="{61E9FC81-E4CC-46E5-B23A-72A06FF03895}" destId="{0A9EEAB7-74DA-43E4-83E2-7E08D05C69ED}" srcOrd="1" destOrd="0" presId="urn:microsoft.com/office/officeart/2005/8/layout/orgChart1"/>
    <dgm:cxn modelId="{7CA3C677-FDC7-43E1-AD16-4A5ECEB30944}" type="presParOf" srcId="{1FF1904C-C66C-41C5-A7FE-BB481749B8B5}" destId="{0D2C0DD8-BB89-49B8-9D0F-9CEBBC08C96F}" srcOrd="1" destOrd="0" presId="urn:microsoft.com/office/officeart/2005/8/layout/orgChart1"/>
    <dgm:cxn modelId="{381DFBAE-2D4E-4D2D-A521-0D1DF6B601BE}" type="presParOf" srcId="{1FF1904C-C66C-41C5-A7FE-BB481749B8B5}" destId="{AF8580CA-B264-4F4B-9D28-45E7F90DBB77}" srcOrd="2" destOrd="0" presId="urn:microsoft.com/office/officeart/2005/8/layout/orgChart1"/>
    <dgm:cxn modelId="{6E590DE5-F4A3-435E-ABC6-D14D94ECAA1F}" type="presParOf" srcId="{344B44D3-E679-4E3E-99FB-C45826956C3F}" destId="{9BA1B385-27DD-4DA8-ADF0-EB88BE81289C}" srcOrd="2" destOrd="0" presId="urn:microsoft.com/office/officeart/2005/8/layout/orgChart1"/>
    <dgm:cxn modelId="{14CF008A-70D9-4783-A3DF-D19DCAA015EF}" type="presParOf" srcId="{344B44D3-E679-4E3E-99FB-C45826956C3F}" destId="{CF37DA8D-09E0-4962-851A-D916E5A72584}" srcOrd="3" destOrd="0" presId="urn:microsoft.com/office/officeart/2005/8/layout/orgChart1"/>
    <dgm:cxn modelId="{144429DE-961A-4559-8010-1AEA847F689E}" type="presParOf" srcId="{CF37DA8D-09E0-4962-851A-D916E5A72584}" destId="{B501A80A-F2FC-4514-9434-AE31D97A2DFE}" srcOrd="0" destOrd="0" presId="urn:microsoft.com/office/officeart/2005/8/layout/orgChart1"/>
    <dgm:cxn modelId="{7B0B55B1-5E6E-4854-ABE6-8963D4234508}" type="presParOf" srcId="{B501A80A-F2FC-4514-9434-AE31D97A2DFE}" destId="{E415EC69-0F73-44F8-AD4C-CE577908A902}" srcOrd="0" destOrd="0" presId="urn:microsoft.com/office/officeart/2005/8/layout/orgChart1"/>
    <dgm:cxn modelId="{FCC99728-9839-45FF-8897-B5E869C18A35}" type="presParOf" srcId="{B501A80A-F2FC-4514-9434-AE31D97A2DFE}" destId="{B1FA8A4C-CB8B-4F38-83B3-980AE9043EEB}" srcOrd="1" destOrd="0" presId="urn:microsoft.com/office/officeart/2005/8/layout/orgChart1"/>
    <dgm:cxn modelId="{A0ADCBA2-7BFE-4F9D-A1C2-1C242BF45135}" type="presParOf" srcId="{CF37DA8D-09E0-4962-851A-D916E5A72584}" destId="{25B94A05-362F-40A2-AC98-AE4F300D6F9A}" srcOrd="1" destOrd="0" presId="urn:microsoft.com/office/officeart/2005/8/layout/orgChart1"/>
    <dgm:cxn modelId="{BDB325F1-989B-421B-886F-CB7893827186}" type="presParOf" srcId="{CF37DA8D-09E0-4962-851A-D916E5A72584}" destId="{FDBD2DD0-70B2-498C-B71A-99CC2B338A8D}" srcOrd="2" destOrd="0" presId="urn:microsoft.com/office/officeart/2005/8/layout/orgChart1"/>
    <dgm:cxn modelId="{FD7E9BFA-83ED-4CC2-8F1A-AC01444EE7B2}" type="presParOf" srcId="{344B44D3-E679-4E3E-99FB-C45826956C3F}" destId="{1765095D-A567-42E6-8DDF-0056E2222D86}" srcOrd="4" destOrd="0" presId="urn:microsoft.com/office/officeart/2005/8/layout/orgChart1"/>
    <dgm:cxn modelId="{AD126CF4-9EB4-4B01-8D83-5CB9B89B62CE}" type="presParOf" srcId="{344B44D3-E679-4E3E-99FB-C45826956C3F}" destId="{193AD0C6-08F7-4950-AC1E-0B69472563E4}" srcOrd="5" destOrd="0" presId="urn:microsoft.com/office/officeart/2005/8/layout/orgChart1"/>
    <dgm:cxn modelId="{575795A9-0996-4775-8B03-A8384298887D}" type="presParOf" srcId="{193AD0C6-08F7-4950-AC1E-0B69472563E4}" destId="{459D01DB-7ED6-4D5C-8E3A-22E433BB441A}" srcOrd="0" destOrd="0" presId="urn:microsoft.com/office/officeart/2005/8/layout/orgChart1"/>
    <dgm:cxn modelId="{2915516A-F424-4F5B-83A0-1F5B0BE52947}" type="presParOf" srcId="{459D01DB-7ED6-4D5C-8E3A-22E433BB441A}" destId="{32C6E08C-7710-494F-9AEE-2AFDD235F321}" srcOrd="0" destOrd="0" presId="urn:microsoft.com/office/officeart/2005/8/layout/orgChart1"/>
    <dgm:cxn modelId="{EE50DC3C-B480-4612-AAEE-BE68A6FE90E2}" type="presParOf" srcId="{459D01DB-7ED6-4D5C-8E3A-22E433BB441A}" destId="{0139C171-2328-42A6-BE07-B7AE6DDECF75}" srcOrd="1" destOrd="0" presId="urn:microsoft.com/office/officeart/2005/8/layout/orgChart1"/>
    <dgm:cxn modelId="{4432C360-A7FB-4C3A-86B9-95D9FF1ED7AA}" type="presParOf" srcId="{193AD0C6-08F7-4950-AC1E-0B69472563E4}" destId="{C2798866-718D-4627-8CD7-6374B3952483}" srcOrd="1" destOrd="0" presId="urn:microsoft.com/office/officeart/2005/8/layout/orgChart1"/>
    <dgm:cxn modelId="{64F521D7-5D7B-4B26-A0DF-1F4CBFF20D88}" type="presParOf" srcId="{193AD0C6-08F7-4950-AC1E-0B69472563E4}" destId="{84EECDFD-AE00-4C0C-B927-78B14FEBF044}" srcOrd="2" destOrd="0" presId="urn:microsoft.com/office/officeart/2005/8/layout/orgChart1"/>
    <dgm:cxn modelId="{9068313E-5A1A-4B2E-9604-5FC93571F22D}" type="presParOf" srcId="{344B44D3-E679-4E3E-99FB-C45826956C3F}" destId="{C6A927F7-5BFB-497B-A05A-BA572D4B020B}" srcOrd="6" destOrd="0" presId="urn:microsoft.com/office/officeart/2005/8/layout/orgChart1"/>
    <dgm:cxn modelId="{91848D34-222C-489C-BE9F-607B999C2591}" type="presParOf" srcId="{344B44D3-E679-4E3E-99FB-C45826956C3F}" destId="{6740E361-CEB2-4E6D-83A5-AF265D607CE6}" srcOrd="7" destOrd="0" presId="urn:microsoft.com/office/officeart/2005/8/layout/orgChart1"/>
    <dgm:cxn modelId="{740F9642-3C23-443E-8BE7-70FBC268CCF9}" type="presParOf" srcId="{6740E361-CEB2-4E6D-83A5-AF265D607CE6}" destId="{45ADB746-93E2-48C9-BB84-83408478123D}" srcOrd="0" destOrd="0" presId="urn:microsoft.com/office/officeart/2005/8/layout/orgChart1"/>
    <dgm:cxn modelId="{0BDF74D6-E200-45DE-AED4-5FDE65DE366F}" type="presParOf" srcId="{45ADB746-93E2-48C9-BB84-83408478123D}" destId="{CD9F7352-2646-4217-9C30-0CC399AC6E72}" srcOrd="0" destOrd="0" presId="urn:microsoft.com/office/officeart/2005/8/layout/orgChart1"/>
    <dgm:cxn modelId="{5B499F0F-8C19-4BC6-94B5-879182928B3D}" type="presParOf" srcId="{45ADB746-93E2-48C9-BB84-83408478123D}" destId="{7D87C6DE-F8AF-4F7A-B501-FC4EF9EB51AF}" srcOrd="1" destOrd="0" presId="urn:microsoft.com/office/officeart/2005/8/layout/orgChart1"/>
    <dgm:cxn modelId="{66BD8467-9DB7-413D-A09E-580446E7FB9C}" type="presParOf" srcId="{6740E361-CEB2-4E6D-83A5-AF265D607CE6}" destId="{F9DCA367-BA7B-4180-BBBA-BDE4BEEEA56C}" srcOrd="1" destOrd="0" presId="urn:microsoft.com/office/officeart/2005/8/layout/orgChart1"/>
    <dgm:cxn modelId="{7635D960-0910-4060-9AED-9D2F60800D35}" type="presParOf" srcId="{6740E361-CEB2-4E6D-83A5-AF265D607CE6}" destId="{728EB9FE-5658-40E0-9BBE-C17958756EF2}" srcOrd="2" destOrd="0" presId="urn:microsoft.com/office/officeart/2005/8/layout/orgChart1"/>
    <dgm:cxn modelId="{7D1186A5-41B8-4817-B1E5-B9D96D527485}" type="presParOf" srcId="{04886496-635B-412C-BCC7-85ED11D5281E}" destId="{8D072578-4947-4E80-BD00-6A659DE3107B}" srcOrd="2" destOrd="0" presId="urn:microsoft.com/office/officeart/2005/8/layout/orgChart1"/>
    <dgm:cxn modelId="{B8EFA597-68AD-49DE-B82E-74764363907E}" type="presParOf" srcId="{8D072578-4947-4E80-BD00-6A659DE3107B}" destId="{B066D9BC-A72C-4F3F-B2A7-2150F2991F76}" srcOrd="0" destOrd="0" presId="urn:microsoft.com/office/officeart/2005/8/layout/orgChart1"/>
    <dgm:cxn modelId="{8180E6AA-5B2F-446C-84D1-3E2A2C8CB317}" type="presParOf" srcId="{8D072578-4947-4E80-BD00-6A659DE3107B}" destId="{BFD726D3-CB16-47D2-B006-F5A50131D8D6}" srcOrd="1" destOrd="0" presId="urn:microsoft.com/office/officeart/2005/8/layout/orgChart1"/>
    <dgm:cxn modelId="{70D911BE-B0B0-4C24-B26D-C1F6B408BC24}" type="presParOf" srcId="{BFD726D3-CB16-47D2-B006-F5A50131D8D6}" destId="{BD8EB194-C47F-462E-9D9F-45296FF423CF}" srcOrd="0" destOrd="0" presId="urn:microsoft.com/office/officeart/2005/8/layout/orgChart1"/>
    <dgm:cxn modelId="{8E5F97CF-389F-4C15-BA27-318FCC2823A4}" type="presParOf" srcId="{BD8EB194-C47F-462E-9D9F-45296FF423CF}" destId="{EC18F216-FB2B-4747-9EC8-A2829B992E1A}" srcOrd="0" destOrd="0" presId="urn:microsoft.com/office/officeart/2005/8/layout/orgChart1"/>
    <dgm:cxn modelId="{C7E4D065-1E85-43E4-A5E4-BA18F43A7E3A}" type="presParOf" srcId="{BD8EB194-C47F-462E-9D9F-45296FF423CF}" destId="{6734FDAD-6CFE-44C2-8C97-E337C6F073E7}" srcOrd="1" destOrd="0" presId="urn:microsoft.com/office/officeart/2005/8/layout/orgChart1"/>
    <dgm:cxn modelId="{7B5291D8-98C3-458F-8C4E-E30C0A1D3810}" type="presParOf" srcId="{BFD726D3-CB16-47D2-B006-F5A50131D8D6}" destId="{2C236AB8-6A45-4524-B1CF-5624471B18E9}" srcOrd="1" destOrd="0" presId="urn:microsoft.com/office/officeart/2005/8/layout/orgChart1"/>
    <dgm:cxn modelId="{50A8E19C-AAAB-497D-9158-259FA28DB725}" type="presParOf" srcId="{BFD726D3-CB16-47D2-B006-F5A50131D8D6}" destId="{4D9C68B8-89DB-44A3-AC96-412678749F93}" srcOrd="2" destOrd="0" presId="urn:microsoft.com/office/officeart/2005/8/layout/orgChart1"/>
    <dgm:cxn modelId="{33EEACA0-EC47-4EF4-9618-B637FD71F89C}" type="presParOf" srcId="{B170660B-7505-4833-9992-8CDB1D94E6B6}" destId="{8004F25D-6073-4A77-B547-3601365D7F40}" srcOrd="1" destOrd="0" presId="urn:microsoft.com/office/officeart/2005/8/layout/orgChart1"/>
    <dgm:cxn modelId="{27BA3B69-2352-4644-AF42-5699D2295AE8}" type="presParOf" srcId="{8004F25D-6073-4A77-B547-3601365D7F40}" destId="{35C587DC-B9C1-4C0F-8DFD-61B8C9F34DBE}" srcOrd="0" destOrd="0" presId="urn:microsoft.com/office/officeart/2005/8/layout/orgChart1"/>
    <dgm:cxn modelId="{83AB0EFD-F2F7-4FB3-A193-070050573223}" type="presParOf" srcId="{35C587DC-B9C1-4C0F-8DFD-61B8C9F34DBE}" destId="{DD72FAA5-3ED0-4B4D-9DF7-E4AE6BFF04F9}" srcOrd="0" destOrd="0" presId="urn:microsoft.com/office/officeart/2005/8/layout/orgChart1"/>
    <dgm:cxn modelId="{54ADEE42-0B33-4D91-AF12-480118887B14}" type="presParOf" srcId="{35C587DC-B9C1-4C0F-8DFD-61B8C9F34DBE}" destId="{B86CF52B-B523-4E63-8991-612B17025A98}" srcOrd="1" destOrd="0" presId="urn:microsoft.com/office/officeart/2005/8/layout/orgChart1"/>
    <dgm:cxn modelId="{B8550CE3-AA4C-42A9-90A0-E1D8F8054A69}" type="presParOf" srcId="{8004F25D-6073-4A77-B547-3601365D7F40}" destId="{00025579-3EA8-4193-B60A-B0AF736B9C8A}" srcOrd="1" destOrd="0" presId="urn:microsoft.com/office/officeart/2005/8/layout/orgChart1"/>
    <dgm:cxn modelId="{5B52197F-3F82-4874-8296-7899422FF75C}" type="presParOf" srcId="{8004F25D-6073-4A77-B547-3601365D7F40}" destId="{C14B2920-8E74-41E2-9237-F8BA0222989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26AF4D-C19B-4063-8D65-4DB5F54E56F7}"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ZA"/>
        </a:p>
      </dgm:t>
    </dgm:pt>
    <dgm:pt modelId="{BFBF1A30-8C25-45E5-B256-A2A9F41D8DD9}">
      <dgm:prSet phldrT="[Text]" custT="1"/>
      <dgm:spPr>
        <a:solidFill>
          <a:schemeClr val="tx1"/>
        </a:solidFill>
      </dgm:spPr>
      <dgm:t>
        <a:bodyPr/>
        <a:lstStyle/>
        <a:p>
          <a:r>
            <a:rPr lang="en-ZA" sz="2800" b="1">
              <a:latin typeface="+mn-lt"/>
            </a:rPr>
            <a:t>AWE (Pty) LTD</a:t>
          </a:r>
        </a:p>
      </dgm:t>
    </dgm:pt>
    <dgm:pt modelId="{0E493D92-4897-4A52-B5D4-418672FCED6D}" type="parTrans" cxnId="{D580E5CC-D8F0-4B66-BB32-4F8FE6F89765}">
      <dgm:prSet/>
      <dgm:spPr/>
      <dgm:t>
        <a:bodyPr/>
        <a:lstStyle/>
        <a:p>
          <a:endParaRPr lang="en-ZA"/>
        </a:p>
      </dgm:t>
    </dgm:pt>
    <dgm:pt modelId="{93833D4C-6C17-47C2-9047-1C962C2C7F6E}" type="sibTrans" cxnId="{D580E5CC-D8F0-4B66-BB32-4F8FE6F89765}">
      <dgm:prSet/>
      <dgm:spPr/>
      <dgm:t>
        <a:bodyPr/>
        <a:lstStyle/>
        <a:p>
          <a:endParaRPr lang="en-ZA"/>
        </a:p>
      </dgm:t>
    </dgm:pt>
    <dgm:pt modelId="{DC12B1BE-FF64-4D26-81FB-50BB65E11D39}" type="asst">
      <dgm:prSet phldrT="[Text]" custT="1"/>
      <dgm:spPr>
        <a:solidFill>
          <a:srgbClr val="002060"/>
        </a:solidFill>
      </dgm:spPr>
      <dgm:t>
        <a:bodyPr/>
        <a:lstStyle/>
        <a:p>
          <a:r>
            <a:rPr lang="en-ZA" sz="2000" b="1"/>
            <a:t>AWE Foundation</a:t>
          </a:r>
        </a:p>
      </dgm:t>
    </dgm:pt>
    <dgm:pt modelId="{937D012B-11AE-4A27-A6C4-9267F4E35DD3}" type="parTrans" cxnId="{34E570C2-3954-4977-9616-9F8304583F7B}">
      <dgm:prSet/>
      <dgm:spPr/>
      <dgm:t>
        <a:bodyPr/>
        <a:lstStyle/>
        <a:p>
          <a:endParaRPr lang="en-ZA"/>
        </a:p>
      </dgm:t>
    </dgm:pt>
    <dgm:pt modelId="{95C8401F-797F-44A0-A13B-3DA1EB119635}" type="sibTrans" cxnId="{34E570C2-3954-4977-9616-9F8304583F7B}">
      <dgm:prSet/>
      <dgm:spPr/>
      <dgm:t>
        <a:bodyPr/>
        <a:lstStyle/>
        <a:p>
          <a:endParaRPr lang="en-ZA"/>
        </a:p>
      </dgm:t>
    </dgm:pt>
    <dgm:pt modelId="{EA13A551-8B15-4895-9CE6-D04FE3760591}">
      <dgm:prSet phldrT="[Text]"/>
      <dgm:spPr>
        <a:solidFill>
          <a:srgbClr val="7030A0"/>
        </a:solidFill>
      </dgm:spPr>
      <dgm:t>
        <a:bodyPr/>
        <a:lstStyle/>
        <a:p>
          <a:r>
            <a:rPr lang="en-ZA"/>
            <a:t>POWER – Gasifier/ Wind/ Solar (TBC)</a:t>
          </a:r>
        </a:p>
      </dgm:t>
    </dgm:pt>
    <dgm:pt modelId="{37E9213C-74CF-4C62-8047-43CA859ADAAB}" type="parTrans" cxnId="{9252C797-C779-42CF-823D-5A447C5990FC}">
      <dgm:prSet/>
      <dgm:spPr/>
      <dgm:t>
        <a:bodyPr/>
        <a:lstStyle/>
        <a:p>
          <a:endParaRPr lang="en-ZA"/>
        </a:p>
      </dgm:t>
    </dgm:pt>
    <dgm:pt modelId="{C54DD662-6208-4253-9A1C-3BE9F6B4E5E4}" type="sibTrans" cxnId="{9252C797-C779-42CF-823D-5A447C5990FC}">
      <dgm:prSet/>
      <dgm:spPr/>
      <dgm:t>
        <a:bodyPr/>
        <a:lstStyle/>
        <a:p>
          <a:endParaRPr lang="en-ZA"/>
        </a:p>
      </dgm:t>
    </dgm:pt>
    <dgm:pt modelId="{990D066A-5F55-4762-B793-BF87FCE09141}">
      <dgm:prSet phldrT="[Text]"/>
      <dgm:spPr>
        <a:solidFill>
          <a:srgbClr val="7030A0"/>
        </a:solidFill>
      </dgm:spPr>
      <dgm:t>
        <a:bodyPr/>
        <a:lstStyle/>
        <a:p>
          <a:r>
            <a:rPr lang="en-ZA"/>
            <a:t>WATER –Aqua4life (20%)</a:t>
          </a:r>
        </a:p>
      </dgm:t>
    </dgm:pt>
    <dgm:pt modelId="{C7806D10-5DBD-470B-9299-098846F6D22F}" type="parTrans" cxnId="{BF55F315-5D6E-43E6-B1C1-79E84DC3A114}">
      <dgm:prSet/>
      <dgm:spPr/>
      <dgm:t>
        <a:bodyPr/>
        <a:lstStyle/>
        <a:p>
          <a:endParaRPr lang="en-ZA"/>
        </a:p>
      </dgm:t>
    </dgm:pt>
    <dgm:pt modelId="{65E41DEC-D672-4D69-AD67-5262A8B9A59A}" type="sibTrans" cxnId="{BF55F315-5D6E-43E6-B1C1-79E84DC3A114}">
      <dgm:prSet/>
      <dgm:spPr/>
      <dgm:t>
        <a:bodyPr/>
        <a:lstStyle/>
        <a:p>
          <a:endParaRPr lang="en-ZA"/>
        </a:p>
      </dgm:t>
    </dgm:pt>
    <dgm:pt modelId="{2500B305-4ABA-4F11-A4FC-C6F4F8961D92}">
      <dgm:prSet phldrT="[Text]"/>
      <dgm:spPr>
        <a:solidFill>
          <a:srgbClr val="7030A0"/>
        </a:solidFill>
      </dgm:spPr>
      <dgm:t>
        <a:bodyPr/>
        <a:lstStyle/>
        <a:p>
          <a:r>
            <a:rPr lang="en-ZA"/>
            <a:t>BUILD – </a:t>
          </a:r>
        </a:p>
        <a:p>
          <a:r>
            <a:rPr lang="en-ZA"/>
            <a:t>3D PrintCrete (33,33%)</a:t>
          </a:r>
        </a:p>
      </dgm:t>
    </dgm:pt>
    <dgm:pt modelId="{7791031B-0D8C-430A-B10F-71AB9F426686}" type="parTrans" cxnId="{BC27AC3A-550A-43FC-BA64-FE1A97F9B3EC}">
      <dgm:prSet/>
      <dgm:spPr/>
      <dgm:t>
        <a:bodyPr/>
        <a:lstStyle/>
        <a:p>
          <a:endParaRPr lang="en-ZA"/>
        </a:p>
      </dgm:t>
    </dgm:pt>
    <dgm:pt modelId="{F12C84D4-DC4E-4542-81E7-71B155240DCF}" type="sibTrans" cxnId="{BC27AC3A-550A-43FC-BA64-FE1A97F9B3EC}">
      <dgm:prSet/>
      <dgm:spPr/>
      <dgm:t>
        <a:bodyPr/>
        <a:lstStyle/>
        <a:p>
          <a:endParaRPr lang="en-ZA"/>
        </a:p>
      </dgm:t>
    </dgm:pt>
    <dgm:pt modelId="{F47A0585-0D6E-4DCE-BB20-B4A9319738FE}" type="pres">
      <dgm:prSet presAssocID="{DC26AF4D-C19B-4063-8D65-4DB5F54E56F7}" presName="hierChild1" presStyleCnt="0">
        <dgm:presLayoutVars>
          <dgm:orgChart val="1"/>
          <dgm:chPref val="1"/>
          <dgm:dir/>
          <dgm:animOne val="branch"/>
          <dgm:animLvl val="lvl"/>
          <dgm:resizeHandles/>
        </dgm:presLayoutVars>
      </dgm:prSet>
      <dgm:spPr/>
    </dgm:pt>
    <dgm:pt modelId="{F654CE82-4A55-4041-BAFE-5D4745FAF937}" type="pres">
      <dgm:prSet presAssocID="{BFBF1A30-8C25-45E5-B256-A2A9F41D8DD9}" presName="hierRoot1" presStyleCnt="0">
        <dgm:presLayoutVars>
          <dgm:hierBranch val="init"/>
        </dgm:presLayoutVars>
      </dgm:prSet>
      <dgm:spPr/>
    </dgm:pt>
    <dgm:pt modelId="{4FD98C55-7D55-47B0-B7CC-2CE8A625E002}" type="pres">
      <dgm:prSet presAssocID="{BFBF1A30-8C25-45E5-B256-A2A9F41D8DD9}" presName="rootComposite1" presStyleCnt="0"/>
      <dgm:spPr/>
    </dgm:pt>
    <dgm:pt modelId="{B650B558-85BC-46DF-8BCD-847FE13D8C0F}" type="pres">
      <dgm:prSet presAssocID="{BFBF1A30-8C25-45E5-B256-A2A9F41D8DD9}" presName="rootText1" presStyleLbl="node0" presStyleIdx="0" presStyleCnt="1" custScaleX="195942">
        <dgm:presLayoutVars>
          <dgm:chPref val="3"/>
        </dgm:presLayoutVars>
      </dgm:prSet>
      <dgm:spPr/>
    </dgm:pt>
    <dgm:pt modelId="{A84CC903-BCD4-482F-B269-09DEB0CCC4B1}" type="pres">
      <dgm:prSet presAssocID="{BFBF1A30-8C25-45E5-B256-A2A9F41D8DD9}" presName="rootPict1" presStyleLbl="alignImgPlace1" presStyleIdx="0" presStyleCnt="5" custLinFactX="-64928" custLinFactNeighborX="-100000"/>
      <dgm:spPr>
        <a:blipFill>
          <a:blip xmlns:r="http://schemas.openxmlformats.org/officeDocument/2006/relationships" r:embed="rId1">
            <a:extLst>
              <a:ext uri="{28A0092B-C50C-407E-A947-70E740481C1C}">
                <a14:useLocalDpi xmlns:a14="http://schemas.microsoft.com/office/drawing/2010/main" val="0"/>
              </a:ext>
            </a:extLst>
          </a:blip>
          <a:srcRect/>
          <a:stretch>
            <a:fillRect l="-53000" r="-53000"/>
          </a:stretch>
        </a:blipFill>
      </dgm:spPr>
    </dgm:pt>
    <dgm:pt modelId="{8906C6AF-68B5-4F6C-9777-C563BB2FD6E5}" type="pres">
      <dgm:prSet presAssocID="{BFBF1A30-8C25-45E5-B256-A2A9F41D8DD9}" presName="rootConnector1" presStyleLbl="node1" presStyleIdx="0" presStyleCnt="0"/>
      <dgm:spPr/>
    </dgm:pt>
    <dgm:pt modelId="{4CCD9E0B-3923-4BC2-8D37-97BCE31AECAB}" type="pres">
      <dgm:prSet presAssocID="{BFBF1A30-8C25-45E5-B256-A2A9F41D8DD9}" presName="hierChild2" presStyleCnt="0"/>
      <dgm:spPr/>
    </dgm:pt>
    <dgm:pt modelId="{762D1024-6C87-4448-9D70-CCD70D32FAD8}" type="pres">
      <dgm:prSet presAssocID="{37E9213C-74CF-4C62-8047-43CA859ADAAB}" presName="Name37" presStyleLbl="parChTrans1D2" presStyleIdx="0" presStyleCnt="4"/>
      <dgm:spPr/>
    </dgm:pt>
    <dgm:pt modelId="{642F3CF3-B8EA-4BD4-8574-E62316BE7195}" type="pres">
      <dgm:prSet presAssocID="{EA13A551-8B15-4895-9CE6-D04FE3760591}" presName="hierRoot2" presStyleCnt="0">
        <dgm:presLayoutVars>
          <dgm:hierBranch val="init"/>
        </dgm:presLayoutVars>
      </dgm:prSet>
      <dgm:spPr/>
    </dgm:pt>
    <dgm:pt modelId="{46DD0998-9D55-4081-9452-44A97AA8B968}" type="pres">
      <dgm:prSet presAssocID="{EA13A551-8B15-4895-9CE6-D04FE3760591}" presName="rootComposite" presStyleCnt="0"/>
      <dgm:spPr/>
    </dgm:pt>
    <dgm:pt modelId="{9E2C8A08-FB97-49B2-90F0-08C65E88FC85}" type="pres">
      <dgm:prSet presAssocID="{EA13A551-8B15-4895-9CE6-D04FE3760591}" presName="rootText" presStyleLbl="node2" presStyleIdx="0" presStyleCnt="3" custScaleX="116359">
        <dgm:presLayoutVars>
          <dgm:chPref val="3"/>
        </dgm:presLayoutVars>
      </dgm:prSet>
      <dgm:spPr/>
    </dgm:pt>
    <dgm:pt modelId="{586CD342-7DC7-4B83-A5D7-5329368C9431}" type="pres">
      <dgm:prSet presAssocID="{EA13A551-8B15-4895-9CE6-D04FE3760591}" presName="rootPict" presStyleLbl="alignImgPlace1" presStyleIdx="1" presStyleCnt="5" custLinFactNeighborX="-28046"/>
      <dgm:spPr/>
    </dgm:pt>
    <dgm:pt modelId="{854A51F7-9259-461D-9599-B05A12ADAA01}" type="pres">
      <dgm:prSet presAssocID="{EA13A551-8B15-4895-9CE6-D04FE3760591}" presName="rootConnector" presStyleLbl="node2" presStyleIdx="0" presStyleCnt="3"/>
      <dgm:spPr/>
    </dgm:pt>
    <dgm:pt modelId="{978969C5-3DC4-40F9-9679-B52CF67702FD}" type="pres">
      <dgm:prSet presAssocID="{EA13A551-8B15-4895-9CE6-D04FE3760591}" presName="hierChild4" presStyleCnt="0"/>
      <dgm:spPr/>
    </dgm:pt>
    <dgm:pt modelId="{BB565CB7-FE94-4D84-982D-FE33CFBD2986}" type="pres">
      <dgm:prSet presAssocID="{EA13A551-8B15-4895-9CE6-D04FE3760591}" presName="hierChild5" presStyleCnt="0"/>
      <dgm:spPr/>
    </dgm:pt>
    <dgm:pt modelId="{8EDB3351-EA4F-483D-995A-D22C64A17E4C}" type="pres">
      <dgm:prSet presAssocID="{C7806D10-5DBD-470B-9299-098846F6D22F}" presName="Name37" presStyleLbl="parChTrans1D2" presStyleIdx="1" presStyleCnt="4"/>
      <dgm:spPr/>
    </dgm:pt>
    <dgm:pt modelId="{B8432CED-6C4A-4C8D-86B8-BB7D2E447B31}" type="pres">
      <dgm:prSet presAssocID="{990D066A-5F55-4762-B793-BF87FCE09141}" presName="hierRoot2" presStyleCnt="0">
        <dgm:presLayoutVars>
          <dgm:hierBranch val="init"/>
        </dgm:presLayoutVars>
      </dgm:prSet>
      <dgm:spPr/>
    </dgm:pt>
    <dgm:pt modelId="{B7E08A8A-AE30-43FC-8F39-01B3563F8DBE}" type="pres">
      <dgm:prSet presAssocID="{990D066A-5F55-4762-B793-BF87FCE09141}" presName="rootComposite" presStyleCnt="0"/>
      <dgm:spPr/>
    </dgm:pt>
    <dgm:pt modelId="{ABF28E4E-851A-4D7B-BDDF-FFB86C563AE6}" type="pres">
      <dgm:prSet presAssocID="{990D066A-5F55-4762-B793-BF87FCE09141}" presName="rootText" presStyleLbl="node2" presStyleIdx="1" presStyleCnt="3">
        <dgm:presLayoutVars>
          <dgm:chPref val="3"/>
        </dgm:presLayoutVars>
      </dgm:prSet>
      <dgm:spPr/>
    </dgm:pt>
    <dgm:pt modelId="{9F98C61D-06BD-46D5-949E-33AE979B5B59}" type="pres">
      <dgm:prSet presAssocID="{990D066A-5F55-4762-B793-BF87FCE09141}" presName="rootPict" presStyleLbl="alignImgPlace1" presStyleIdx="2" presStyleCnt="5"/>
      <dgm:spPr/>
    </dgm:pt>
    <dgm:pt modelId="{CDB252B3-1D55-4D59-8976-7EB652E7D609}" type="pres">
      <dgm:prSet presAssocID="{990D066A-5F55-4762-B793-BF87FCE09141}" presName="rootConnector" presStyleLbl="node2" presStyleIdx="1" presStyleCnt="3"/>
      <dgm:spPr/>
    </dgm:pt>
    <dgm:pt modelId="{BA735C08-B552-4724-9E6D-F903DDF68AEC}" type="pres">
      <dgm:prSet presAssocID="{990D066A-5F55-4762-B793-BF87FCE09141}" presName="hierChild4" presStyleCnt="0"/>
      <dgm:spPr/>
    </dgm:pt>
    <dgm:pt modelId="{AE452948-0FE2-40C3-A81E-FAFE2D6E956E}" type="pres">
      <dgm:prSet presAssocID="{990D066A-5F55-4762-B793-BF87FCE09141}" presName="hierChild5" presStyleCnt="0"/>
      <dgm:spPr/>
    </dgm:pt>
    <dgm:pt modelId="{6CDA71A8-BA9A-4979-A693-ABF0018A690D}" type="pres">
      <dgm:prSet presAssocID="{7791031B-0D8C-430A-B10F-71AB9F426686}" presName="Name37" presStyleLbl="parChTrans1D2" presStyleIdx="2" presStyleCnt="4"/>
      <dgm:spPr/>
    </dgm:pt>
    <dgm:pt modelId="{08CBA54C-A606-4818-BA33-77512438D789}" type="pres">
      <dgm:prSet presAssocID="{2500B305-4ABA-4F11-A4FC-C6F4F8961D92}" presName="hierRoot2" presStyleCnt="0">
        <dgm:presLayoutVars>
          <dgm:hierBranch val="init"/>
        </dgm:presLayoutVars>
      </dgm:prSet>
      <dgm:spPr/>
    </dgm:pt>
    <dgm:pt modelId="{0B239525-951E-4DCD-8871-5AA80C4A6716}" type="pres">
      <dgm:prSet presAssocID="{2500B305-4ABA-4F11-A4FC-C6F4F8961D92}" presName="rootComposite" presStyleCnt="0"/>
      <dgm:spPr/>
    </dgm:pt>
    <dgm:pt modelId="{5D34C47E-B0B6-40B1-A498-71F4E39196F3}" type="pres">
      <dgm:prSet presAssocID="{2500B305-4ABA-4F11-A4FC-C6F4F8961D92}" presName="rootText" presStyleLbl="node2" presStyleIdx="2" presStyleCnt="3" custScaleX="115599">
        <dgm:presLayoutVars>
          <dgm:chPref val="3"/>
        </dgm:presLayoutVars>
      </dgm:prSet>
      <dgm:spPr/>
    </dgm:pt>
    <dgm:pt modelId="{A8649279-7C54-442E-A1F5-8C37BC58D40F}" type="pres">
      <dgm:prSet presAssocID="{2500B305-4ABA-4F11-A4FC-C6F4F8961D92}" presName="rootPict" presStyleLbl="alignImgPlace1" presStyleIdx="3" presStyleCnt="5" custLinFactNeighborX="-26764"/>
      <dgm:spPr/>
    </dgm:pt>
    <dgm:pt modelId="{51750F9D-0BE7-402B-B3FD-889493029664}" type="pres">
      <dgm:prSet presAssocID="{2500B305-4ABA-4F11-A4FC-C6F4F8961D92}" presName="rootConnector" presStyleLbl="node2" presStyleIdx="2" presStyleCnt="3"/>
      <dgm:spPr/>
    </dgm:pt>
    <dgm:pt modelId="{8141013E-7B5E-496B-82C9-4A7543CE3631}" type="pres">
      <dgm:prSet presAssocID="{2500B305-4ABA-4F11-A4FC-C6F4F8961D92}" presName="hierChild4" presStyleCnt="0"/>
      <dgm:spPr/>
    </dgm:pt>
    <dgm:pt modelId="{76B394CA-EC7D-492A-9F2B-9858C4EFB5AE}" type="pres">
      <dgm:prSet presAssocID="{2500B305-4ABA-4F11-A4FC-C6F4F8961D92}" presName="hierChild5" presStyleCnt="0"/>
      <dgm:spPr/>
    </dgm:pt>
    <dgm:pt modelId="{D9B6577B-5A54-4705-BA5F-097FC472488D}" type="pres">
      <dgm:prSet presAssocID="{BFBF1A30-8C25-45E5-B256-A2A9F41D8DD9}" presName="hierChild3" presStyleCnt="0"/>
      <dgm:spPr/>
    </dgm:pt>
    <dgm:pt modelId="{2AE27C45-08C5-448C-9F2A-8EB7554E3FF6}" type="pres">
      <dgm:prSet presAssocID="{937D012B-11AE-4A27-A6C4-9267F4E35DD3}" presName="Name111" presStyleLbl="parChTrans1D2" presStyleIdx="3" presStyleCnt="4"/>
      <dgm:spPr/>
    </dgm:pt>
    <dgm:pt modelId="{88787AB3-B5AD-4773-A235-583AB3C9F7BD}" type="pres">
      <dgm:prSet presAssocID="{DC12B1BE-FF64-4D26-81FB-50BB65E11D39}" presName="hierRoot3" presStyleCnt="0">
        <dgm:presLayoutVars>
          <dgm:hierBranch val="init"/>
        </dgm:presLayoutVars>
      </dgm:prSet>
      <dgm:spPr/>
    </dgm:pt>
    <dgm:pt modelId="{89D6FCCF-C24E-49CA-B943-3505494D8A82}" type="pres">
      <dgm:prSet presAssocID="{DC12B1BE-FF64-4D26-81FB-50BB65E11D39}" presName="rootComposite3" presStyleCnt="0"/>
      <dgm:spPr/>
    </dgm:pt>
    <dgm:pt modelId="{3080FE30-5075-42ED-8B36-E452707DA5F6}" type="pres">
      <dgm:prSet presAssocID="{DC12B1BE-FF64-4D26-81FB-50BB65E11D39}" presName="rootText3" presStyleLbl="asst1" presStyleIdx="0" presStyleCnt="1" custScaleX="152635">
        <dgm:presLayoutVars>
          <dgm:chPref val="3"/>
        </dgm:presLayoutVars>
      </dgm:prSet>
      <dgm:spPr/>
    </dgm:pt>
    <dgm:pt modelId="{BFA09F54-0AB6-4488-B2BE-11B85EF238D9}" type="pres">
      <dgm:prSet presAssocID="{DC12B1BE-FF64-4D26-81FB-50BB65E11D39}" presName="rootPict3" presStyleLbl="alignImgPlace1" presStyleIdx="4" presStyleCnt="5" custLinFactNeighborX="-93646"/>
      <dgm:spPr>
        <a:blipFill>
          <a:blip xmlns:r="http://schemas.openxmlformats.org/officeDocument/2006/relationships" r:embed="rId1">
            <a:extLst>
              <a:ext uri="{28A0092B-C50C-407E-A947-70E740481C1C}">
                <a14:useLocalDpi xmlns:a14="http://schemas.microsoft.com/office/drawing/2010/main" val="0"/>
              </a:ext>
            </a:extLst>
          </a:blip>
          <a:srcRect/>
          <a:stretch>
            <a:fillRect l="-53000" r="-53000"/>
          </a:stretch>
        </a:blipFill>
      </dgm:spPr>
    </dgm:pt>
    <dgm:pt modelId="{9188A532-861C-4589-8F19-EAE8C4FC21AD}" type="pres">
      <dgm:prSet presAssocID="{DC12B1BE-FF64-4D26-81FB-50BB65E11D39}" presName="rootConnector3" presStyleLbl="asst1" presStyleIdx="0" presStyleCnt="1"/>
      <dgm:spPr/>
    </dgm:pt>
    <dgm:pt modelId="{97D35680-8DFC-47E6-A856-A9945FBB37A0}" type="pres">
      <dgm:prSet presAssocID="{DC12B1BE-FF64-4D26-81FB-50BB65E11D39}" presName="hierChild6" presStyleCnt="0"/>
      <dgm:spPr/>
    </dgm:pt>
    <dgm:pt modelId="{394B7A3D-6336-49A0-8CA3-853750260F50}" type="pres">
      <dgm:prSet presAssocID="{DC12B1BE-FF64-4D26-81FB-50BB65E11D39}" presName="hierChild7" presStyleCnt="0"/>
      <dgm:spPr/>
    </dgm:pt>
  </dgm:ptLst>
  <dgm:cxnLst>
    <dgm:cxn modelId="{DBD7AE0A-FBB8-4171-828A-3FDF4486A6B5}" type="presOf" srcId="{7791031B-0D8C-430A-B10F-71AB9F426686}" destId="{6CDA71A8-BA9A-4979-A693-ABF0018A690D}" srcOrd="0" destOrd="0" presId="urn:microsoft.com/office/officeart/2005/8/layout/pictureOrgChart+Icon"/>
    <dgm:cxn modelId="{BF55F315-5D6E-43E6-B1C1-79E84DC3A114}" srcId="{BFBF1A30-8C25-45E5-B256-A2A9F41D8DD9}" destId="{990D066A-5F55-4762-B793-BF87FCE09141}" srcOrd="2" destOrd="0" parTransId="{C7806D10-5DBD-470B-9299-098846F6D22F}" sibTransId="{65E41DEC-D672-4D69-AD67-5262A8B9A59A}"/>
    <dgm:cxn modelId="{FC36C21E-6DC7-4154-9ACC-7566AA62A6CB}" type="presOf" srcId="{2500B305-4ABA-4F11-A4FC-C6F4F8961D92}" destId="{51750F9D-0BE7-402B-B3FD-889493029664}" srcOrd="1" destOrd="0" presId="urn:microsoft.com/office/officeart/2005/8/layout/pictureOrgChart+Icon"/>
    <dgm:cxn modelId="{23D92524-A0C2-4BC2-9CF1-BB2DD9B58E48}" type="presOf" srcId="{EA13A551-8B15-4895-9CE6-D04FE3760591}" destId="{9E2C8A08-FB97-49B2-90F0-08C65E88FC85}" srcOrd="0" destOrd="0" presId="urn:microsoft.com/office/officeart/2005/8/layout/pictureOrgChart+Icon"/>
    <dgm:cxn modelId="{319B562D-DA1C-4218-AEA1-856964A63C03}" type="presOf" srcId="{990D066A-5F55-4762-B793-BF87FCE09141}" destId="{CDB252B3-1D55-4D59-8976-7EB652E7D609}" srcOrd="1" destOrd="0" presId="urn:microsoft.com/office/officeart/2005/8/layout/pictureOrgChart+Icon"/>
    <dgm:cxn modelId="{BC27AC3A-550A-43FC-BA64-FE1A97F9B3EC}" srcId="{BFBF1A30-8C25-45E5-B256-A2A9F41D8DD9}" destId="{2500B305-4ABA-4F11-A4FC-C6F4F8961D92}" srcOrd="3" destOrd="0" parTransId="{7791031B-0D8C-430A-B10F-71AB9F426686}" sibTransId="{F12C84D4-DC4E-4542-81E7-71B155240DCF}"/>
    <dgm:cxn modelId="{F0F0BB4E-BCCC-4860-B127-842B856C3572}" type="presOf" srcId="{990D066A-5F55-4762-B793-BF87FCE09141}" destId="{ABF28E4E-851A-4D7B-BDDF-FFB86C563AE6}" srcOrd="0" destOrd="0" presId="urn:microsoft.com/office/officeart/2005/8/layout/pictureOrgChart+Icon"/>
    <dgm:cxn modelId="{1298C871-F638-49D6-BDEF-46069B6689B4}" type="presOf" srcId="{2500B305-4ABA-4F11-A4FC-C6F4F8961D92}" destId="{5D34C47E-B0B6-40B1-A498-71F4E39196F3}" srcOrd="0" destOrd="0" presId="urn:microsoft.com/office/officeart/2005/8/layout/pictureOrgChart+Icon"/>
    <dgm:cxn modelId="{795A8B58-18D8-48F5-8522-0BA3C84B9851}" type="presOf" srcId="{C7806D10-5DBD-470B-9299-098846F6D22F}" destId="{8EDB3351-EA4F-483D-995A-D22C64A17E4C}" srcOrd="0" destOrd="0" presId="urn:microsoft.com/office/officeart/2005/8/layout/pictureOrgChart+Icon"/>
    <dgm:cxn modelId="{9252C797-C779-42CF-823D-5A447C5990FC}" srcId="{BFBF1A30-8C25-45E5-B256-A2A9F41D8DD9}" destId="{EA13A551-8B15-4895-9CE6-D04FE3760591}" srcOrd="1" destOrd="0" parTransId="{37E9213C-74CF-4C62-8047-43CA859ADAAB}" sibTransId="{C54DD662-6208-4253-9A1C-3BE9F6B4E5E4}"/>
    <dgm:cxn modelId="{1176289E-EC77-4605-A460-684788CD7C76}" type="presOf" srcId="{37E9213C-74CF-4C62-8047-43CA859ADAAB}" destId="{762D1024-6C87-4448-9D70-CCD70D32FAD8}" srcOrd="0" destOrd="0" presId="urn:microsoft.com/office/officeart/2005/8/layout/pictureOrgChart+Icon"/>
    <dgm:cxn modelId="{5CE3B3AB-7BAB-4177-8FE5-B25213468030}" type="presOf" srcId="{BFBF1A30-8C25-45E5-B256-A2A9F41D8DD9}" destId="{B650B558-85BC-46DF-8BCD-847FE13D8C0F}" srcOrd="0" destOrd="0" presId="urn:microsoft.com/office/officeart/2005/8/layout/pictureOrgChart+Icon"/>
    <dgm:cxn modelId="{34E570C2-3954-4977-9616-9F8304583F7B}" srcId="{BFBF1A30-8C25-45E5-B256-A2A9F41D8DD9}" destId="{DC12B1BE-FF64-4D26-81FB-50BB65E11D39}" srcOrd="0" destOrd="0" parTransId="{937D012B-11AE-4A27-A6C4-9267F4E35DD3}" sibTransId="{95C8401F-797F-44A0-A13B-3DA1EB119635}"/>
    <dgm:cxn modelId="{3B2BC4C8-1A01-4426-8B62-A916DBFE1125}" type="presOf" srcId="{BFBF1A30-8C25-45E5-B256-A2A9F41D8DD9}" destId="{8906C6AF-68B5-4F6C-9777-C563BB2FD6E5}" srcOrd="1" destOrd="0" presId="urn:microsoft.com/office/officeart/2005/8/layout/pictureOrgChart+Icon"/>
    <dgm:cxn modelId="{D580E5CC-D8F0-4B66-BB32-4F8FE6F89765}" srcId="{DC26AF4D-C19B-4063-8D65-4DB5F54E56F7}" destId="{BFBF1A30-8C25-45E5-B256-A2A9F41D8DD9}" srcOrd="0" destOrd="0" parTransId="{0E493D92-4897-4A52-B5D4-418672FCED6D}" sibTransId="{93833D4C-6C17-47C2-9047-1C962C2C7F6E}"/>
    <dgm:cxn modelId="{28C197DA-1629-47DB-B01D-36BC3CC8C823}" type="presOf" srcId="{DC12B1BE-FF64-4D26-81FB-50BB65E11D39}" destId="{3080FE30-5075-42ED-8B36-E452707DA5F6}" srcOrd="0" destOrd="0" presId="urn:microsoft.com/office/officeart/2005/8/layout/pictureOrgChart+Icon"/>
    <dgm:cxn modelId="{5205F6DB-C47A-4367-838C-2A2DF3B30EC5}" type="presOf" srcId="{937D012B-11AE-4A27-A6C4-9267F4E35DD3}" destId="{2AE27C45-08C5-448C-9F2A-8EB7554E3FF6}" srcOrd="0" destOrd="0" presId="urn:microsoft.com/office/officeart/2005/8/layout/pictureOrgChart+Icon"/>
    <dgm:cxn modelId="{E33594E0-5235-4A1B-8D60-6BD53FB91C47}" type="presOf" srcId="{EA13A551-8B15-4895-9CE6-D04FE3760591}" destId="{854A51F7-9259-461D-9599-B05A12ADAA01}" srcOrd="1" destOrd="0" presId="urn:microsoft.com/office/officeart/2005/8/layout/pictureOrgChart+Icon"/>
    <dgm:cxn modelId="{6A0B92F9-ABE3-4B94-B7D1-CBD509CD3D38}" type="presOf" srcId="{DC26AF4D-C19B-4063-8D65-4DB5F54E56F7}" destId="{F47A0585-0D6E-4DCE-BB20-B4A9319738FE}" srcOrd="0" destOrd="0" presId="urn:microsoft.com/office/officeart/2005/8/layout/pictureOrgChart+Icon"/>
    <dgm:cxn modelId="{D04F7CFD-D4E9-4262-8455-EF6C886D35A4}" type="presOf" srcId="{DC12B1BE-FF64-4D26-81FB-50BB65E11D39}" destId="{9188A532-861C-4589-8F19-EAE8C4FC21AD}" srcOrd="1" destOrd="0" presId="urn:microsoft.com/office/officeart/2005/8/layout/pictureOrgChart+Icon"/>
    <dgm:cxn modelId="{844DAA07-F606-4FC9-8DFD-F08B794AF812}" type="presParOf" srcId="{F47A0585-0D6E-4DCE-BB20-B4A9319738FE}" destId="{F654CE82-4A55-4041-BAFE-5D4745FAF937}" srcOrd="0" destOrd="0" presId="urn:microsoft.com/office/officeart/2005/8/layout/pictureOrgChart+Icon"/>
    <dgm:cxn modelId="{D0812F33-C2D8-49A8-9B97-162C7B6D66EC}" type="presParOf" srcId="{F654CE82-4A55-4041-BAFE-5D4745FAF937}" destId="{4FD98C55-7D55-47B0-B7CC-2CE8A625E002}" srcOrd="0" destOrd="0" presId="urn:microsoft.com/office/officeart/2005/8/layout/pictureOrgChart+Icon"/>
    <dgm:cxn modelId="{46251F46-D201-494B-B571-5A01B00E0B90}" type="presParOf" srcId="{4FD98C55-7D55-47B0-B7CC-2CE8A625E002}" destId="{B650B558-85BC-46DF-8BCD-847FE13D8C0F}" srcOrd="0" destOrd="0" presId="urn:microsoft.com/office/officeart/2005/8/layout/pictureOrgChart+Icon"/>
    <dgm:cxn modelId="{E97F0DA6-88B6-406A-8A3C-FB668F1937B4}" type="presParOf" srcId="{4FD98C55-7D55-47B0-B7CC-2CE8A625E002}" destId="{A84CC903-BCD4-482F-B269-09DEB0CCC4B1}" srcOrd="1" destOrd="0" presId="urn:microsoft.com/office/officeart/2005/8/layout/pictureOrgChart+Icon"/>
    <dgm:cxn modelId="{90AB4201-A4AA-428A-ABC5-98495D37A066}" type="presParOf" srcId="{4FD98C55-7D55-47B0-B7CC-2CE8A625E002}" destId="{8906C6AF-68B5-4F6C-9777-C563BB2FD6E5}" srcOrd="2" destOrd="0" presId="urn:microsoft.com/office/officeart/2005/8/layout/pictureOrgChart+Icon"/>
    <dgm:cxn modelId="{0B9C0E01-415D-4BD5-8EAE-091D65C83443}" type="presParOf" srcId="{F654CE82-4A55-4041-BAFE-5D4745FAF937}" destId="{4CCD9E0B-3923-4BC2-8D37-97BCE31AECAB}" srcOrd="1" destOrd="0" presId="urn:microsoft.com/office/officeart/2005/8/layout/pictureOrgChart+Icon"/>
    <dgm:cxn modelId="{86C244A5-5C51-42A1-96AE-41B64350A513}" type="presParOf" srcId="{4CCD9E0B-3923-4BC2-8D37-97BCE31AECAB}" destId="{762D1024-6C87-4448-9D70-CCD70D32FAD8}" srcOrd="0" destOrd="0" presId="urn:microsoft.com/office/officeart/2005/8/layout/pictureOrgChart+Icon"/>
    <dgm:cxn modelId="{9AF2BA13-5311-4113-B013-846C4BDA89EC}" type="presParOf" srcId="{4CCD9E0B-3923-4BC2-8D37-97BCE31AECAB}" destId="{642F3CF3-B8EA-4BD4-8574-E62316BE7195}" srcOrd="1" destOrd="0" presId="urn:microsoft.com/office/officeart/2005/8/layout/pictureOrgChart+Icon"/>
    <dgm:cxn modelId="{6D12C250-C194-4413-8637-3B004AFF618D}" type="presParOf" srcId="{642F3CF3-B8EA-4BD4-8574-E62316BE7195}" destId="{46DD0998-9D55-4081-9452-44A97AA8B968}" srcOrd="0" destOrd="0" presId="urn:microsoft.com/office/officeart/2005/8/layout/pictureOrgChart+Icon"/>
    <dgm:cxn modelId="{5411D8C0-D65E-4B23-988F-E0F0D20D9456}" type="presParOf" srcId="{46DD0998-9D55-4081-9452-44A97AA8B968}" destId="{9E2C8A08-FB97-49B2-90F0-08C65E88FC85}" srcOrd="0" destOrd="0" presId="urn:microsoft.com/office/officeart/2005/8/layout/pictureOrgChart+Icon"/>
    <dgm:cxn modelId="{972A0D6B-AE78-48D9-B438-3A1C8AEBB3C4}" type="presParOf" srcId="{46DD0998-9D55-4081-9452-44A97AA8B968}" destId="{586CD342-7DC7-4B83-A5D7-5329368C9431}" srcOrd="1" destOrd="0" presId="urn:microsoft.com/office/officeart/2005/8/layout/pictureOrgChart+Icon"/>
    <dgm:cxn modelId="{3C83FF92-270F-491B-8560-2797F3D5B27F}" type="presParOf" srcId="{46DD0998-9D55-4081-9452-44A97AA8B968}" destId="{854A51F7-9259-461D-9599-B05A12ADAA01}" srcOrd="2" destOrd="0" presId="urn:microsoft.com/office/officeart/2005/8/layout/pictureOrgChart+Icon"/>
    <dgm:cxn modelId="{521D2B72-5F72-4359-9CBC-3ABAA349F68E}" type="presParOf" srcId="{642F3CF3-B8EA-4BD4-8574-E62316BE7195}" destId="{978969C5-3DC4-40F9-9679-B52CF67702FD}" srcOrd="1" destOrd="0" presId="urn:microsoft.com/office/officeart/2005/8/layout/pictureOrgChart+Icon"/>
    <dgm:cxn modelId="{D31898F8-4993-4EE5-BEFE-9185BF5E046C}" type="presParOf" srcId="{642F3CF3-B8EA-4BD4-8574-E62316BE7195}" destId="{BB565CB7-FE94-4D84-982D-FE33CFBD2986}" srcOrd="2" destOrd="0" presId="urn:microsoft.com/office/officeart/2005/8/layout/pictureOrgChart+Icon"/>
    <dgm:cxn modelId="{E478F9D7-2DE5-42CF-9381-CBEEE8D2773A}" type="presParOf" srcId="{4CCD9E0B-3923-4BC2-8D37-97BCE31AECAB}" destId="{8EDB3351-EA4F-483D-995A-D22C64A17E4C}" srcOrd="2" destOrd="0" presId="urn:microsoft.com/office/officeart/2005/8/layout/pictureOrgChart+Icon"/>
    <dgm:cxn modelId="{FFD36BE9-CCCB-4636-B591-63DE08372F29}" type="presParOf" srcId="{4CCD9E0B-3923-4BC2-8D37-97BCE31AECAB}" destId="{B8432CED-6C4A-4C8D-86B8-BB7D2E447B31}" srcOrd="3" destOrd="0" presId="urn:microsoft.com/office/officeart/2005/8/layout/pictureOrgChart+Icon"/>
    <dgm:cxn modelId="{F026290C-3724-4319-A8F1-89561A6EC1A3}" type="presParOf" srcId="{B8432CED-6C4A-4C8D-86B8-BB7D2E447B31}" destId="{B7E08A8A-AE30-43FC-8F39-01B3563F8DBE}" srcOrd="0" destOrd="0" presId="urn:microsoft.com/office/officeart/2005/8/layout/pictureOrgChart+Icon"/>
    <dgm:cxn modelId="{C8C73AA2-E6FC-48CC-BF29-854D9C0EFA26}" type="presParOf" srcId="{B7E08A8A-AE30-43FC-8F39-01B3563F8DBE}" destId="{ABF28E4E-851A-4D7B-BDDF-FFB86C563AE6}" srcOrd="0" destOrd="0" presId="urn:microsoft.com/office/officeart/2005/8/layout/pictureOrgChart+Icon"/>
    <dgm:cxn modelId="{64AC4ED3-C4AE-4825-A689-AE1BC9E9418D}" type="presParOf" srcId="{B7E08A8A-AE30-43FC-8F39-01B3563F8DBE}" destId="{9F98C61D-06BD-46D5-949E-33AE979B5B59}" srcOrd="1" destOrd="0" presId="urn:microsoft.com/office/officeart/2005/8/layout/pictureOrgChart+Icon"/>
    <dgm:cxn modelId="{30BB2B2E-D4EC-4367-B626-29F54B2E7886}" type="presParOf" srcId="{B7E08A8A-AE30-43FC-8F39-01B3563F8DBE}" destId="{CDB252B3-1D55-4D59-8976-7EB652E7D609}" srcOrd="2" destOrd="0" presId="urn:microsoft.com/office/officeart/2005/8/layout/pictureOrgChart+Icon"/>
    <dgm:cxn modelId="{2DFE8B2B-51D9-4E33-9937-E84938C3FBDB}" type="presParOf" srcId="{B8432CED-6C4A-4C8D-86B8-BB7D2E447B31}" destId="{BA735C08-B552-4724-9E6D-F903DDF68AEC}" srcOrd="1" destOrd="0" presId="urn:microsoft.com/office/officeart/2005/8/layout/pictureOrgChart+Icon"/>
    <dgm:cxn modelId="{6ABB13A8-452E-421F-9186-557C91DE4889}" type="presParOf" srcId="{B8432CED-6C4A-4C8D-86B8-BB7D2E447B31}" destId="{AE452948-0FE2-40C3-A81E-FAFE2D6E956E}" srcOrd="2" destOrd="0" presId="urn:microsoft.com/office/officeart/2005/8/layout/pictureOrgChart+Icon"/>
    <dgm:cxn modelId="{66715FAB-BA01-4319-B12E-3B471A87A048}" type="presParOf" srcId="{4CCD9E0B-3923-4BC2-8D37-97BCE31AECAB}" destId="{6CDA71A8-BA9A-4979-A693-ABF0018A690D}" srcOrd="4" destOrd="0" presId="urn:microsoft.com/office/officeart/2005/8/layout/pictureOrgChart+Icon"/>
    <dgm:cxn modelId="{730ACF0F-9061-44E9-BB6C-B57EB4840FFE}" type="presParOf" srcId="{4CCD9E0B-3923-4BC2-8D37-97BCE31AECAB}" destId="{08CBA54C-A606-4818-BA33-77512438D789}" srcOrd="5" destOrd="0" presId="urn:microsoft.com/office/officeart/2005/8/layout/pictureOrgChart+Icon"/>
    <dgm:cxn modelId="{2139A4E2-BD29-467D-9C3F-E84DF615F2AC}" type="presParOf" srcId="{08CBA54C-A606-4818-BA33-77512438D789}" destId="{0B239525-951E-4DCD-8871-5AA80C4A6716}" srcOrd="0" destOrd="0" presId="urn:microsoft.com/office/officeart/2005/8/layout/pictureOrgChart+Icon"/>
    <dgm:cxn modelId="{0B68AE8F-215C-411D-9309-8DABD3B94F5B}" type="presParOf" srcId="{0B239525-951E-4DCD-8871-5AA80C4A6716}" destId="{5D34C47E-B0B6-40B1-A498-71F4E39196F3}" srcOrd="0" destOrd="0" presId="urn:microsoft.com/office/officeart/2005/8/layout/pictureOrgChart+Icon"/>
    <dgm:cxn modelId="{FFB374D4-DC00-43DA-B627-45BFD5484426}" type="presParOf" srcId="{0B239525-951E-4DCD-8871-5AA80C4A6716}" destId="{A8649279-7C54-442E-A1F5-8C37BC58D40F}" srcOrd="1" destOrd="0" presId="urn:microsoft.com/office/officeart/2005/8/layout/pictureOrgChart+Icon"/>
    <dgm:cxn modelId="{DC23A5EE-8E9A-4225-AC42-2F62EA971637}" type="presParOf" srcId="{0B239525-951E-4DCD-8871-5AA80C4A6716}" destId="{51750F9D-0BE7-402B-B3FD-889493029664}" srcOrd="2" destOrd="0" presId="urn:microsoft.com/office/officeart/2005/8/layout/pictureOrgChart+Icon"/>
    <dgm:cxn modelId="{6FD101BE-CD32-490F-A4D0-C38B4161371F}" type="presParOf" srcId="{08CBA54C-A606-4818-BA33-77512438D789}" destId="{8141013E-7B5E-496B-82C9-4A7543CE3631}" srcOrd="1" destOrd="0" presId="urn:microsoft.com/office/officeart/2005/8/layout/pictureOrgChart+Icon"/>
    <dgm:cxn modelId="{C55C9B43-A075-452F-A40C-D50E7CB4E740}" type="presParOf" srcId="{08CBA54C-A606-4818-BA33-77512438D789}" destId="{76B394CA-EC7D-492A-9F2B-9858C4EFB5AE}" srcOrd="2" destOrd="0" presId="urn:microsoft.com/office/officeart/2005/8/layout/pictureOrgChart+Icon"/>
    <dgm:cxn modelId="{35A8572C-275E-43B8-8042-C74D8CEA1547}" type="presParOf" srcId="{F654CE82-4A55-4041-BAFE-5D4745FAF937}" destId="{D9B6577B-5A54-4705-BA5F-097FC472488D}" srcOrd="2" destOrd="0" presId="urn:microsoft.com/office/officeart/2005/8/layout/pictureOrgChart+Icon"/>
    <dgm:cxn modelId="{A4722C19-44FC-4E97-9228-DB0947C5C74D}" type="presParOf" srcId="{D9B6577B-5A54-4705-BA5F-097FC472488D}" destId="{2AE27C45-08C5-448C-9F2A-8EB7554E3FF6}" srcOrd="0" destOrd="0" presId="urn:microsoft.com/office/officeart/2005/8/layout/pictureOrgChart+Icon"/>
    <dgm:cxn modelId="{B88DA4BA-3C9E-461B-B12C-BCC296DA9B50}" type="presParOf" srcId="{D9B6577B-5A54-4705-BA5F-097FC472488D}" destId="{88787AB3-B5AD-4773-A235-583AB3C9F7BD}" srcOrd="1" destOrd="0" presId="urn:microsoft.com/office/officeart/2005/8/layout/pictureOrgChart+Icon"/>
    <dgm:cxn modelId="{7723F945-8987-45A2-9F9D-8C2C7D9FDB07}" type="presParOf" srcId="{88787AB3-B5AD-4773-A235-583AB3C9F7BD}" destId="{89D6FCCF-C24E-49CA-B943-3505494D8A82}" srcOrd="0" destOrd="0" presId="urn:microsoft.com/office/officeart/2005/8/layout/pictureOrgChart+Icon"/>
    <dgm:cxn modelId="{2B866247-B88A-425F-B4F9-9D035173197C}" type="presParOf" srcId="{89D6FCCF-C24E-49CA-B943-3505494D8A82}" destId="{3080FE30-5075-42ED-8B36-E452707DA5F6}" srcOrd="0" destOrd="0" presId="urn:microsoft.com/office/officeart/2005/8/layout/pictureOrgChart+Icon"/>
    <dgm:cxn modelId="{4A60A547-0475-451C-B2EA-AEFEA3348C7C}" type="presParOf" srcId="{89D6FCCF-C24E-49CA-B943-3505494D8A82}" destId="{BFA09F54-0AB6-4488-B2BE-11B85EF238D9}" srcOrd="1" destOrd="0" presId="urn:microsoft.com/office/officeart/2005/8/layout/pictureOrgChart+Icon"/>
    <dgm:cxn modelId="{0F82750F-5AED-49F6-820E-59F02D41843A}" type="presParOf" srcId="{89D6FCCF-C24E-49CA-B943-3505494D8A82}" destId="{9188A532-861C-4589-8F19-EAE8C4FC21AD}" srcOrd="2" destOrd="0" presId="urn:microsoft.com/office/officeart/2005/8/layout/pictureOrgChart+Icon"/>
    <dgm:cxn modelId="{E64C78B5-0012-4E37-BA3B-E75BBA6FDB6D}" type="presParOf" srcId="{88787AB3-B5AD-4773-A235-583AB3C9F7BD}" destId="{97D35680-8DFC-47E6-A856-A9945FBB37A0}" srcOrd="1" destOrd="0" presId="urn:microsoft.com/office/officeart/2005/8/layout/pictureOrgChart+Icon"/>
    <dgm:cxn modelId="{7C522B75-094E-4104-9862-9FE88727E3E2}" type="presParOf" srcId="{88787AB3-B5AD-4773-A235-583AB3C9F7BD}" destId="{394B7A3D-6336-49A0-8CA3-853750260F50}" srcOrd="2" destOrd="0" presId="urn:microsoft.com/office/officeart/2005/8/layout/pictureOrgChar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52ED72-D900-45E9-A017-7636732535B4}"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ZA"/>
        </a:p>
      </dgm:t>
    </dgm:pt>
    <dgm:pt modelId="{76EBE676-DEFC-4CF9-825B-79014C346B7C}">
      <dgm:prSet phldrT="[Text]"/>
      <dgm:spPr/>
      <dgm:t>
        <a:bodyPr/>
        <a:lstStyle/>
        <a:p>
          <a:r>
            <a:rPr lang="en-ZA" b="1"/>
            <a:t>AWE </a:t>
          </a:r>
          <a:r>
            <a:rPr lang="en-ZA" b="1">
              <a:latin typeface="Impact" panose="020B0806030902050204"/>
            </a:rPr>
            <a:t>(</a:t>
          </a:r>
          <a:r>
            <a:rPr lang="en-ZA" b="1"/>
            <a:t>Pty</a:t>
          </a:r>
          <a:r>
            <a:rPr lang="en-ZA" b="1">
              <a:latin typeface="Impact" panose="020B0806030902050204"/>
            </a:rPr>
            <a:t>)</a:t>
          </a:r>
          <a:r>
            <a:rPr lang="en-ZA" b="1"/>
            <a:t> Ltd</a:t>
          </a:r>
        </a:p>
      </dgm:t>
    </dgm:pt>
    <dgm:pt modelId="{C395CCE1-9A1B-4096-8FD6-3C9683A04A2D}" type="parTrans" cxnId="{B151C188-200A-486B-BEAF-60931557C70D}">
      <dgm:prSet/>
      <dgm:spPr/>
      <dgm:t>
        <a:bodyPr/>
        <a:lstStyle/>
        <a:p>
          <a:endParaRPr lang="en-ZA"/>
        </a:p>
      </dgm:t>
    </dgm:pt>
    <dgm:pt modelId="{E9A38790-D4B0-4C8B-A887-D8AB3F4DE7E7}" type="sibTrans" cxnId="{B151C188-200A-486B-BEAF-60931557C70D}">
      <dgm:prSet custT="1"/>
      <dgm:spPr/>
      <dgm:t>
        <a:bodyPr/>
        <a:lstStyle/>
        <a:p>
          <a:pPr algn="ctr"/>
          <a:r>
            <a:rPr lang="en-ZA" sz="1800" b="1"/>
            <a:t>CEO</a:t>
          </a:r>
          <a:r>
            <a:rPr lang="en-ZA" sz="1800" b="0"/>
            <a:t> – Nicole Petyt MBA</a:t>
          </a:r>
        </a:p>
        <a:p>
          <a:pPr algn="ctr"/>
          <a:r>
            <a:rPr lang="en-ZA" sz="1800" b="1"/>
            <a:t>CFO</a:t>
          </a:r>
          <a:r>
            <a:rPr lang="en-ZA" sz="1800" b="0"/>
            <a:t> – Heidi Kincaid CA SA</a:t>
          </a:r>
        </a:p>
      </dgm:t>
    </dgm:pt>
    <dgm:pt modelId="{4574AD4B-1938-40EE-98DF-962AEFFC0510}">
      <dgm:prSet phldrT="[Text]" custT="1"/>
      <dgm:spPr/>
      <dgm:t>
        <a:bodyPr/>
        <a:lstStyle/>
        <a:p>
          <a:r>
            <a:rPr lang="en-ZA" sz="2800" b="1"/>
            <a:t>The AWE Foundation</a:t>
          </a:r>
        </a:p>
      </dgm:t>
    </dgm:pt>
    <dgm:pt modelId="{44C445FC-AEBC-418D-A079-91EBF3393C98}" type="parTrans" cxnId="{0718B848-BE57-47F8-B697-1AB4D44ECC7E}">
      <dgm:prSet/>
      <dgm:spPr/>
      <dgm:t>
        <a:bodyPr/>
        <a:lstStyle/>
        <a:p>
          <a:endParaRPr lang="en-ZA"/>
        </a:p>
      </dgm:t>
    </dgm:pt>
    <dgm:pt modelId="{81630205-B856-4559-B1B4-1EA760DB249D}" type="sibTrans" cxnId="{0718B848-BE57-47F8-B697-1AB4D44ECC7E}">
      <dgm:prSet custT="1"/>
      <dgm:spPr/>
      <dgm:t>
        <a:bodyPr/>
        <a:lstStyle/>
        <a:p>
          <a:pPr algn="l"/>
          <a:r>
            <a:rPr lang="en-ZA" sz="1800" b="1"/>
            <a:t>Chair</a:t>
          </a:r>
          <a:r>
            <a:rPr lang="en-ZA" sz="1800"/>
            <a:t> (Non Exec) – Ambassador Jacquie Zwambila</a:t>
          </a:r>
        </a:p>
        <a:p>
          <a:pPr algn="l"/>
          <a:r>
            <a:rPr lang="en-ZA" sz="1800" b="1"/>
            <a:t>CEO</a:t>
          </a:r>
          <a:r>
            <a:rPr lang="en-ZA" sz="1800"/>
            <a:t> – Nicole Petyt MBA</a:t>
          </a:r>
        </a:p>
        <a:p>
          <a:pPr algn="l"/>
          <a:r>
            <a:rPr lang="en-ZA" sz="1800" b="1"/>
            <a:t>CFO</a:t>
          </a:r>
          <a:r>
            <a:rPr lang="en-ZA" sz="1800"/>
            <a:t> – Heidi Kincaid CA SA</a:t>
          </a:r>
        </a:p>
        <a:p>
          <a:pPr algn="l"/>
          <a:r>
            <a:rPr lang="en-ZA" sz="1800" b="1"/>
            <a:t>Non Exec Dir</a:t>
          </a:r>
          <a:r>
            <a:rPr lang="en-ZA" sz="1800"/>
            <a:t>. – Kabira Akoob (fundraiser) MBL  UNISA</a:t>
          </a:r>
        </a:p>
        <a:p>
          <a:pPr algn="l"/>
          <a:r>
            <a:rPr lang="en-ZA" sz="1800" b="1"/>
            <a:t>Non Exec Dir. </a:t>
          </a:r>
          <a:r>
            <a:rPr lang="en-ZA" sz="1800"/>
            <a:t>– Riane  Ziesecke (fundraiser) </a:t>
          </a:r>
        </a:p>
      </dgm:t>
    </dgm:pt>
    <dgm:pt modelId="{6F59E12B-95A0-4439-8A7C-48BEA5FF7249}" type="pres">
      <dgm:prSet presAssocID="{CD52ED72-D900-45E9-A017-7636732535B4}" presName="hierChild1" presStyleCnt="0">
        <dgm:presLayoutVars>
          <dgm:orgChart val="1"/>
          <dgm:chPref val="1"/>
          <dgm:dir/>
          <dgm:animOne val="branch"/>
          <dgm:animLvl val="lvl"/>
          <dgm:resizeHandles/>
        </dgm:presLayoutVars>
      </dgm:prSet>
      <dgm:spPr/>
    </dgm:pt>
    <dgm:pt modelId="{27DA869F-5E23-413B-A05A-E7A68C0B8315}" type="pres">
      <dgm:prSet presAssocID="{76EBE676-DEFC-4CF9-825B-79014C346B7C}" presName="hierRoot1" presStyleCnt="0">
        <dgm:presLayoutVars>
          <dgm:hierBranch val="init"/>
        </dgm:presLayoutVars>
      </dgm:prSet>
      <dgm:spPr/>
    </dgm:pt>
    <dgm:pt modelId="{7AD5061C-5FCE-42E7-ABB8-A50BACC646D5}" type="pres">
      <dgm:prSet presAssocID="{76EBE676-DEFC-4CF9-825B-79014C346B7C}" presName="rootComposite1" presStyleCnt="0"/>
      <dgm:spPr/>
    </dgm:pt>
    <dgm:pt modelId="{1CB88D9C-C131-459B-9C22-394EC41157AD}" type="pres">
      <dgm:prSet presAssocID="{76EBE676-DEFC-4CF9-825B-79014C346B7C}" presName="rootText1" presStyleLbl="node0" presStyleIdx="0" presStyleCnt="1" custScaleX="228799" custScaleY="45317" custLinFactNeighborX="-1541" custLinFactNeighborY="-23779">
        <dgm:presLayoutVars>
          <dgm:chMax/>
          <dgm:chPref val="3"/>
        </dgm:presLayoutVars>
      </dgm:prSet>
      <dgm:spPr/>
    </dgm:pt>
    <dgm:pt modelId="{5405E59D-4C2F-4A55-A54C-60074CD30E8B}" type="pres">
      <dgm:prSet presAssocID="{76EBE676-DEFC-4CF9-825B-79014C346B7C}" presName="titleText1" presStyleLbl="fgAcc0" presStyleIdx="0" presStyleCnt="1" custScaleY="144473" custLinFactNeighborX="-18120" custLinFactNeighborY="12729">
        <dgm:presLayoutVars>
          <dgm:chMax val="0"/>
          <dgm:chPref val="0"/>
        </dgm:presLayoutVars>
      </dgm:prSet>
      <dgm:spPr/>
    </dgm:pt>
    <dgm:pt modelId="{55BBDD5B-164D-41B9-937C-007259AFE756}" type="pres">
      <dgm:prSet presAssocID="{76EBE676-DEFC-4CF9-825B-79014C346B7C}" presName="rootConnector1" presStyleLbl="node1" presStyleIdx="0" presStyleCnt="1"/>
      <dgm:spPr/>
    </dgm:pt>
    <dgm:pt modelId="{F0CBB42A-A7C7-49C7-8C29-BBFA8EB71B06}" type="pres">
      <dgm:prSet presAssocID="{76EBE676-DEFC-4CF9-825B-79014C346B7C}" presName="hierChild2" presStyleCnt="0"/>
      <dgm:spPr/>
    </dgm:pt>
    <dgm:pt modelId="{7325C17C-5C36-4072-B93E-526E81FEA283}" type="pres">
      <dgm:prSet presAssocID="{44C445FC-AEBC-418D-A079-91EBF3393C98}" presName="Name37" presStyleLbl="parChTrans1D2" presStyleIdx="0" presStyleCnt="1"/>
      <dgm:spPr/>
    </dgm:pt>
    <dgm:pt modelId="{EED13B12-E3C7-4BCE-A643-80C54EE29993}" type="pres">
      <dgm:prSet presAssocID="{4574AD4B-1938-40EE-98DF-962AEFFC0510}" presName="hierRoot2" presStyleCnt="0">
        <dgm:presLayoutVars>
          <dgm:hierBranch val="init"/>
        </dgm:presLayoutVars>
      </dgm:prSet>
      <dgm:spPr/>
    </dgm:pt>
    <dgm:pt modelId="{0B392B31-1820-40F4-960B-30B142249DAA}" type="pres">
      <dgm:prSet presAssocID="{4574AD4B-1938-40EE-98DF-962AEFFC0510}" presName="rootComposite" presStyleCnt="0"/>
      <dgm:spPr/>
    </dgm:pt>
    <dgm:pt modelId="{6D631BC7-B25D-49A7-9115-AB87E7B75CBA}" type="pres">
      <dgm:prSet presAssocID="{4574AD4B-1938-40EE-98DF-962AEFFC0510}" presName="rootText" presStyleLbl="node1" presStyleIdx="0" presStyleCnt="1" custScaleX="203924" custScaleY="34024" custLinFactNeighborX="-1789" custLinFactNeighborY="-30862">
        <dgm:presLayoutVars>
          <dgm:chMax/>
          <dgm:chPref val="3"/>
        </dgm:presLayoutVars>
      </dgm:prSet>
      <dgm:spPr/>
    </dgm:pt>
    <dgm:pt modelId="{1552DE24-4BD8-4B40-A58A-177E033B91BB}" type="pres">
      <dgm:prSet presAssocID="{4574AD4B-1938-40EE-98DF-962AEFFC0510}" presName="titleText2" presStyleLbl="fgAcc1" presStyleIdx="0" presStyleCnt="1" custScaleX="184576" custScaleY="377629" custLinFactNeighborX="-8466" custLinFactNeighborY="31934">
        <dgm:presLayoutVars>
          <dgm:chMax val="0"/>
          <dgm:chPref val="0"/>
        </dgm:presLayoutVars>
      </dgm:prSet>
      <dgm:spPr/>
    </dgm:pt>
    <dgm:pt modelId="{95DCB9F4-E754-4082-A454-397770FC56FB}" type="pres">
      <dgm:prSet presAssocID="{4574AD4B-1938-40EE-98DF-962AEFFC0510}" presName="rootConnector" presStyleLbl="node2" presStyleIdx="0" presStyleCnt="0"/>
      <dgm:spPr/>
    </dgm:pt>
    <dgm:pt modelId="{CA579025-01C8-4735-AC9B-9690FA540D43}" type="pres">
      <dgm:prSet presAssocID="{4574AD4B-1938-40EE-98DF-962AEFFC0510}" presName="hierChild4" presStyleCnt="0"/>
      <dgm:spPr/>
    </dgm:pt>
    <dgm:pt modelId="{6A71C5B7-203A-4718-A83A-7FA59EB21DB6}" type="pres">
      <dgm:prSet presAssocID="{4574AD4B-1938-40EE-98DF-962AEFFC0510}" presName="hierChild5" presStyleCnt="0"/>
      <dgm:spPr/>
    </dgm:pt>
    <dgm:pt modelId="{D717FADC-6AA6-45A7-8F94-F051582A4E4B}" type="pres">
      <dgm:prSet presAssocID="{76EBE676-DEFC-4CF9-825B-79014C346B7C}" presName="hierChild3" presStyleCnt="0"/>
      <dgm:spPr/>
    </dgm:pt>
  </dgm:ptLst>
  <dgm:cxnLst>
    <dgm:cxn modelId="{4E97FF38-C321-43C0-BD03-8D390111CBE0}" type="presOf" srcId="{44C445FC-AEBC-418D-A079-91EBF3393C98}" destId="{7325C17C-5C36-4072-B93E-526E81FEA283}" srcOrd="0" destOrd="0" presId="urn:microsoft.com/office/officeart/2008/layout/NameandTitleOrganizationalChart"/>
    <dgm:cxn modelId="{0718B848-BE57-47F8-B697-1AB4D44ECC7E}" srcId="{76EBE676-DEFC-4CF9-825B-79014C346B7C}" destId="{4574AD4B-1938-40EE-98DF-962AEFFC0510}" srcOrd="0" destOrd="0" parTransId="{44C445FC-AEBC-418D-A079-91EBF3393C98}" sibTransId="{81630205-B856-4559-B1B4-1EA760DB249D}"/>
    <dgm:cxn modelId="{F3BB3A81-5133-41DE-8B71-33F028A80692}" type="presOf" srcId="{4574AD4B-1938-40EE-98DF-962AEFFC0510}" destId="{6D631BC7-B25D-49A7-9115-AB87E7B75CBA}" srcOrd="0" destOrd="0" presId="urn:microsoft.com/office/officeart/2008/layout/NameandTitleOrganizationalChart"/>
    <dgm:cxn modelId="{B151C188-200A-486B-BEAF-60931557C70D}" srcId="{CD52ED72-D900-45E9-A017-7636732535B4}" destId="{76EBE676-DEFC-4CF9-825B-79014C346B7C}" srcOrd="0" destOrd="0" parTransId="{C395CCE1-9A1B-4096-8FD6-3C9683A04A2D}" sibTransId="{E9A38790-D4B0-4C8B-A887-D8AB3F4DE7E7}"/>
    <dgm:cxn modelId="{30B9818D-7DA7-4157-979A-A895B0730646}" type="presOf" srcId="{E9A38790-D4B0-4C8B-A887-D8AB3F4DE7E7}" destId="{5405E59D-4C2F-4A55-A54C-60074CD30E8B}" srcOrd="0" destOrd="0" presId="urn:microsoft.com/office/officeart/2008/layout/NameandTitleOrganizationalChart"/>
    <dgm:cxn modelId="{EC69678E-5695-41FA-BA83-CC0C46347985}" type="presOf" srcId="{4574AD4B-1938-40EE-98DF-962AEFFC0510}" destId="{95DCB9F4-E754-4082-A454-397770FC56FB}" srcOrd="1" destOrd="0" presId="urn:microsoft.com/office/officeart/2008/layout/NameandTitleOrganizationalChart"/>
    <dgm:cxn modelId="{48565AC1-53B8-408D-8504-B4591CF1C4BC}" type="presOf" srcId="{76EBE676-DEFC-4CF9-825B-79014C346B7C}" destId="{55BBDD5B-164D-41B9-937C-007259AFE756}" srcOrd="1" destOrd="0" presId="urn:microsoft.com/office/officeart/2008/layout/NameandTitleOrganizationalChart"/>
    <dgm:cxn modelId="{83C022CE-A7E3-4D28-AA71-D5039649C128}" type="presOf" srcId="{81630205-B856-4559-B1B4-1EA760DB249D}" destId="{1552DE24-4BD8-4B40-A58A-177E033B91BB}" srcOrd="0" destOrd="0" presId="urn:microsoft.com/office/officeart/2008/layout/NameandTitleOrganizationalChart"/>
    <dgm:cxn modelId="{2D5056D5-EB94-4A44-B2BB-A9BFFADE06F4}" type="presOf" srcId="{76EBE676-DEFC-4CF9-825B-79014C346B7C}" destId="{1CB88D9C-C131-459B-9C22-394EC41157AD}" srcOrd="0" destOrd="0" presId="urn:microsoft.com/office/officeart/2008/layout/NameandTitleOrganizationalChart"/>
    <dgm:cxn modelId="{C8BF3FDB-0698-4064-915A-7AD4672FCBF9}" type="presOf" srcId="{CD52ED72-D900-45E9-A017-7636732535B4}" destId="{6F59E12B-95A0-4439-8A7C-48BEA5FF7249}" srcOrd="0" destOrd="0" presId="urn:microsoft.com/office/officeart/2008/layout/NameandTitleOrganizationalChart"/>
    <dgm:cxn modelId="{BF003ADB-7DAD-4494-B4F6-F230B0316058}" type="presParOf" srcId="{6F59E12B-95A0-4439-8A7C-48BEA5FF7249}" destId="{27DA869F-5E23-413B-A05A-E7A68C0B8315}" srcOrd="0" destOrd="0" presId="urn:microsoft.com/office/officeart/2008/layout/NameandTitleOrganizationalChart"/>
    <dgm:cxn modelId="{E7AA41A0-DE0E-48A9-AC22-5CFD7D3C4AFD}" type="presParOf" srcId="{27DA869F-5E23-413B-A05A-E7A68C0B8315}" destId="{7AD5061C-5FCE-42E7-ABB8-A50BACC646D5}" srcOrd="0" destOrd="0" presId="urn:microsoft.com/office/officeart/2008/layout/NameandTitleOrganizationalChart"/>
    <dgm:cxn modelId="{E8F6F128-ADBE-4EF9-8445-0F0389FCAC08}" type="presParOf" srcId="{7AD5061C-5FCE-42E7-ABB8-A50BACC646D5}" destId="{1CB88D9C-C131-459B-9C22-394EC41157AD}" srcOrd="0" destOrd="0" presId="urn:microsoft.com/office/officeart/2008/layout/NameandTitleOrganizationalChart"/>
    <dgm:cxn modelId="{B67729CF-A95E-4C9C-8D6D-A24FAC50A3D7}" type="presParOf" srcId="{7AD5061C-5FCE-42E7-ABB8-A50BACC646D5}" destId="{5405E59D-4C2F-4A55-A54C-60074CD30E8B}" srcOrd="1" destOrd="0" presId="urn:microsoft.com/office/officeart/2008/layout/NameandTitleOrganizationalChart"/>
    <dgm:cxn modelId="{CA412F20-2019-468F-9EF2-3E702EA41F1B}" type="presParOf" srcId="{7AD5061C-5FCE-42E7-ABB8-A50BACC646D5}" destId="{55BBDD5B-164D-41B9-937C-007259AFE756}" srcOrd="2" destOrd="0" presId="urn:microsoft.com/office/officeart/2008/layout/NameandTitleOrganizationalChart"/>
    <dgm:cxn modelId="{39FB22B6-38FD-4BEC-B841-A8D4D2004F0E}" type="presParOf" srcId="{27DA869F-5E23-413B-A05A-E7A68C0B8315}" destId="{F0CBB42A-A7C7-49C7-8C29-BBFA8EB71B06}" srcOrd="1" destOrd="0" presId="urn:microsoft.com/office/officeart/2008/layout/NameandTitleOrganizationalChart"/>
    <dgm:cxn modelId="{FE0CB2C1-A7A6-432A-91F2-E042A93B3F6D}" type="presParOf" srcId="{F0CBB42A-A7C7-49C7-8C29-BBFA8EB71B06}" destId="{7325C17C-5C36-4072-B93E-526E81FEA283}" srcOrd="0" destOrd="0" presId="urn:microsoft.com/office/officeart/2008/layout/NameandTitleOrganizationalChart"/>
    <dgm:cxn modelId="{976918F9-91C4-4AFE-B6BF-4B1926EF0906}" type="presParOf" srcId="{F0CBB42A-A7C7-49C7-8C29-BBFA8EB71B06}" destId="{EED13B12-E3C7-4BCE-A643-80C54EE29993}" srcOrd="1" destOrd="0" presId="urn:microsoft.com/office/officeart/2008/layout/NameandTitleOrganizationalChart"/>
    <dgm:cxn modelId="{6D469A7C-A7C6-4A7B-B539-91240174CC57}" type="presParOf" srcId="{EED13B12-E3C7-4BCE-A643-80C54EE29993}" destId="{0B392B31-1820-40F4-960B-30B142249DAA}" srcOrd="0" destOrd="0" presId="urn:microsoft.com/office/officeart/2008/layout/NameandTitleOrganizationalChart"/>
    <dgm:cxn modelId="{0EA24634-706D-4F33-8D1C-1DACF0EF71A3}" type="presParOf" srcId="{0B392B31-1820-40F4-960B-30B142249DAA}" destId="{6D631BC7-B25D-49A7-9115-AB87E7B75CBA}" srcOrd="0" destOrd="0" presId="urn:microsoft.com/office/officeart/2008/layout/NameandTitleOrganizationalChart"/>
    <dgm:cxn modelId="{36A38869-69CC-400B-83EC-E1404A1C2BE8}" type="presParOf" srcId="{0B392B31-1820-40F4-960B-30B142249DAA}" destId="{1552DE24-4BD8-4B40-A58A-177E033B91BB}" srcOrd="1" destOrd="0" presId="urn:microsoft.com/office/officeart/2008/layout/NameandTitleOrganizationalChart"/>
    <dgm:cxn modelId="{897BCD5A-C81B-4068-9CCB-E5637194089C}" type="presParOf" srcId="{0B392B31-1820-40F4-960B-30B142249DAA}" destId="{95DCB9F4-E754-4082-A454-397770FC56FB}" srcOrd="2" destOrd="0" presId="urn:microsoft.com/office/officeart/2008/layout/NameandTitleOrganizationalChart"/>
    <dgm:cxn modelId="{0FC791E0-C446-4229-8FB7-6BB89DC0608E}" type="presParOf" srcId="{EED13B12-E3C7-4BCE-A643-80C54EE29993}" destId="{CA579025-01C8-4735-AC9B-9690FA540D43}" srcOrd="1" destOrd="0" presId="urn:microsoft.com/office/officeart/2008/layout/NameandTitleOrganizationalChart"/>
    <dgm:cxn modelId="{E0479CC9-78B0-47DD-9141-86A0CC075B37}" type="presParOf" srcId="{EED13B12-E3C7-4BCE-A643-80C54EE29993}" destId="{6A71C5B7-203A-4718-A83A-7FA59EB21DB6}" srcOrd="2" destOrd="0" presId="urn:microsoft.com/office/officeart/2008/layout/NameandTitleOrganizationalChart"/>
    <dgm:cxn modelId="{A95DC487-A732-4212-9F4B-13DC1E99A446}" type="presParOf" srcId="{27DA869F-5E23-413B-A05A-E7A68C0B8315}" destId="{D717FADC-6AA6-45A7-8F94-F051582A4E4B}" srcOrd="2" destOrd="0" presId="urn:microsoft.com/office/officeart/2008/layout/NameandTitleOrganizationalChar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AE24B-925A-4262-96DF-37F951BEC2B9}">
      <dsp:nvSpPr>
        <dsp:cNvPr id="0" name=""/>
        <dsp:cNvSpPr/>
      </dsp:nvSpPr>
      <dsp:spPr>
        <a:xfrm>
          <a:off x="2521434" y="1156005"/>
          <a:ext cx="2835877" cy="2835877"/>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ZA" sz="2200" kern="1200" dirty="0"/>
            <a:t>African Harvest (Mauritius) (Investor funding manager)</a:t>
          </a:r>
        </a:p>
      </dsp:txBody>
      <dsp:txXfrm>
        <a:off x="2936739" y="1571310"/>
        <a:ext cx="2005267" cy="2005267"/>
      </dsp:txXfrm>
    </dsp:sp>
    <dsp:sp modelId="{F03310D9-5550-4022-82C6-6D33048B58AE}">
      <dsp:nvSpPr>
        <dsp:cNvPr id="0" name=""/>
        <dsp:cNvSpPr/>
      </dsp:nvSpPr>
      <dsp:spPr>
        <a:xfrm>
          <a:off x="3125341" y="-103747"/>
          <a:ext cx="1628062" cy="1661767"/>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a:t>AWE - operations</a:t>
          </a:r>
        </a:p>
      </dsp:txBody>
      <dsp:txXfrm>
        <a:off x="3363765" y="139613"/>
        <a:ext cx="1151214" cy="1175047"/>
      </dsp:txXfrm>
    </dsp:sp>
    <dsp:sp modelId="{70A11CAF-3A40-4983-8F86-215B04457A89}">
      <dsp:nvSpPr>
        <dsp:cNvPr id="0" name=""/>
        <dsp:cNvSpPr/>
      </dsp:nvSpPr>
      <dsp:spPr>
        <a:xfrm>
          <a:off x="4931582" y="1710022"/>
          <a:ext cx="1709197" cy="1727843"/>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ZA" sz="1200" b="1" kern="1200"/>
            <a:t>The AWE Foundation </a:t>
          </a:r>
          <a:r>
            <a:rPr lang="en-ZA" sz="1200" kern="1200"/>
            <a:t>– public benefit projects</a:t>
          </a:r>
        </a:p>
      </dsp:txBody>
      <dsp:txXfrm>
        <a:off x="5181888" y="1963059"/>
        <a:ext cx="1208585" cy="1221769"/>
      </dsp:txXfrm>
    </dsp:sp>
    <dsp:sp modelId="{03D6973E-3262-488F-BAE5-56F9873EA568}">
      <dsp:nvSpPr>
        <dsp:cNvPr id="0" name=""/>
        <dsp:cNvSpPr/>
      </dsp:nvSpPr>
      <dsp:spPr>
        <a:xfrm>
          <a:off x="3157308" y="3625189"/>
          <a:ext cx="1564127" cy="1591125"/>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ZA" sz="1100" b="1" kern="1200"/>
            <a:t>INVESTMENTS</a:t>
          </a:r>
          <a:r>
            <a:rPr lang="en-ZA" sz="1100" kern="1200"/>
            <a:t> IN POWER/ WATER/ AGRIC/ ECD/ BUILD TECH</a:t>
          </a:r>
        </a:p>
      </dsp:txBody>
      <dsp:txXfrm>
        <a:off x="3386369" y="3858204"/>
        <a:ext cx="1106005" cy="1125095"/>
      </dsp:txXfrm>
    </dsp:sp>
    <dsp:sp modelId="{D527BC49-DD3C-49D9-B2E7-70AA4C7E9B56}">
      <dsp:nvSpPr>
        <dsp:cNvPr id="0" name=""/>
        <dsp:cNvSpPr/>
      </dsp:nvSpPr>
      <dsp:spPr>
        <a:xfrm>
          <a:off x="1245920" y="1710022"/>
          <a:ext cx="1693287" cy="1727843"/>
        </a:xfrm>
        <a:prstGeom prst="ellipse">
          <a:avLst/>
        </a:prstGeom>
        <a:solidFill>
          <a:schemeClr val="accent1">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ZA" sz="1100" b="1" kern="1200"/>
            <a:t>FUND/ ASSET MANAGER</a:t>
          </a:r>
        </a:p>
        <a:p>
          <a:pPr marL="0" lvl="0" indent="0" algn="ctr" defTabSz="488950">
            <a:lnSpc>
              <a:spcPct val="90000"/>
            </a:lnSpc>
            <a:spcBef>
              <a:spcPct val="0"/>
            </a:spcBef>
            <a:spcAft>
              <a:spcPct val="35000"/>
            </a:spcAft>
            <a:buNone/>
          </a:pPr>
          <a:r>
            <a:rPr lang="en-ZA" sz="1100" kern="1200"/>
            <a:t>(3</a:t>
          </a:r>
          <a:r>
            <a:rPr lang="en-ZA" sz="1100" kern="1200" baseline="30000"/>
            <a:t>rd</a:t>
          </a:r>
          <a:r>
            <a:rPr lang="en-ZA" sz="1100" kern="1200"/>
            <a:t> party manger under mandate)</a:t>
          </a:r>
        </a:p>
        <a:p>
          <a:pPr marL="0" lvl="0" indent="0" algn="ctr" defTabSz="488950">
            <a:lnSpc>
              <a:spcPct val="90000"/>
            </a:lnSpc>
            <a:spcBef>
              <a:spcPct val="0"/>
            </a:spcBef>
            <a:spcAft>
              <a:spcPct val="35000"/>
            </a:spcAft>
            <a:buNone/>
          </a:pPr>
          <a:r>
            <a:rPr lang="en-ZA" sz="1100" kern="1200"/>
            <a:t>(Mauritius)</a:t>
          </a:r>
        </a:p>
      </dsp:txBody>
      <dsp:txXfrm>
        <a:off x="1493896" y="1963059"/>
        <a:ext cx="1197335" cy="1221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6D9BC-A72C-4F3F-B2A7-2150F2991F76}">
      <dsp:nvSpPr>
        <dsp:cNvPr id="0" name=""/>
        <dsp:cNvSpPr/>
      </dsp:nvSpPr>
      <dsp:spPr>
        <a:xfrm>
          <a:off x="2754363" y="1878850"/>
          <a:ext cx="1205903" cy="429095"/>
        </a:xfrm>
        <a:custGeom>
          <a:avLst/>
          <a:gdLst/>
          <a:ahLst/>
          <a:cxnLst/>
          <a:rect l="0" t="0" r="0" b="0"/>
          <a:pathLst>
            <a:path>
              <a:moveTo>
                <a:pt x="1205903" y="0"/>
              </a:moveTo>
              <a:lnTo>
                <a:pt x="0" y="429095"/>
              </a:lnTo>
            </a:path>
          </a:pathLst>
        </a:custGeom>
        <a:noFill/>
        <a:ln w="12700" cap="flat" cmpd="sng" algn="in">
          <a:noFill/>
          <a:prstDash val="solid"/>
        </a:ln>
        <a:effectLst/>
      </dsp:spPr>
      <dsp:style>
        <a:lnRef idx="2">
          <a:scrgbClr r="0" g="0" b="0"/>
        </a:lnRef>
        <a:fillRef idx="0">
          <a:scrgbClr r="0" g="0" b="0"/>
        </a:fillRef>
        <a:effectRef idx="0">
          <a:scrgbClr r="0" g="0" b="0"/>
        </a:effectRef>
        <a:fontRef idx="minor"/>
      </dsp:style>
    </dsp:sp>
    <dsp:sp modelId="{C6A927F7-5BFB-497B-A05A-BA572D4B020B}">
      <dsp:nvSpPr>
        <dsp:cNvPr id="0" name=""/>
        <dsp:cNvSpPr/>
      </dsp:nvSpPr>
      <dsp:spPr>
        <a:xfrm>
          <a:off x="3960267" y="1878850"/>
          <a:ext cx="2362185" cy="1111426"/>
        </a:xfrm>
        <a:custGeom>
          <a:avLst/>
          <a:gdLst/>
          <a:ahLst/>
          <a:cxnLst/>
          <a:rect l="0" t="0" r="0" b="0"/>
          <a:pathLst>
            <a:path>
              <a:moveTo>
                <a:pt x="0" y="0"/>
              </a:moveTo>
              <a:lnTo>
                <a:pt x="0" y="1068780"/>
              </a:lnTo>
              <a:lnTo>
                <a:pt x="2362185" y="1068780"/>
              </a:lnTo>
              <a:lnTo>
                <a:pt x="2362185" y="1111426"/>
              </a:lnTo>
            </a:path>
          </a:pathLst>
        </a:custGeom>
        <a:noFill/>
        <a:ln w="12700" cap="flat" cmpd="sng" algn="in">
          <a:solidFill>
            <a:schemeClr val="tx1"/>
          </a:solidFill>
          <a:prstDash val="solid"/>
        </a:ln>
        <a:effectLst/>
      </dsp:spPr>
      <dsp:style>
        <a:lnRef idx="2">
          <a:scrgbClr r="0" g="0" b="0"/>
        </a:lnRef>
        <a:fillRef idx="0">
          <a:scrgbClr r="0" g="0" b="0"/>
        </a:fillRef>
        <a:effectRef idx="0">
          <a:scrgbClr r="0" g="0" b="0"/>
        </a:effectRef>
        <a:fontRef idx="minor"/>
      </dsp:style>
    </dsp:sp>
    <dsp:sp modelId="{1765095D-A567-42E6-8DDF-0056E2222D86}">
      <dsp:nvSpPr>
        <dsp:cNvPr id="0" name=""/>
        <dsp:cNvSpPr/>
      </dsp:nvSpPr>
      <dsp:spPr>
        <a:xfrm>
          <a:off x="3960267" y="1878850"/>
          <a:ext cx="646739" cy="1111426"/>
        </a:xfrm>
        <a:custGeom>
          <a:avLst/>
          <a:gdLst/>
          <a:ahLst/>
          <a:cxnLst/>
          <a:rect l="0" t="0" r="0" b="0"/>
          <a:pathLst>
            <a:path>
              <a:moveTo>
                <a:pt x="0" y="0"/>
              </a:moveTo>
              <a:lnTo>
                <a:pt x="0" y="1068780"/>
              </a:lnTo>
              <a:lnTo>
                <a:pt x="646739" y="1068780"/>
              </a:lnTo>
              <a:lnTo>
                <a:pt x="646739" y="1111426"/>
              </a:lnTo>
            </a:path>
          </a:pathLst>
        </a:custGeom>
        <a:noFill/>
        <a:ln w="12700" cap="flat" cmpd="sng" algn="in">
          <a:solidFill>
            <a:schemeClr val="tx1"/>
          </a:solidFill>
          <a:prstDash val="solid"/>
        </a:ln>
        <a:effectLst/>
      </dsp:spPr>
      <dsp:style>
        <a:lnRef idx="2">
          <a:scrgbClr r="0" g="0" b="0"/>
        </a:lnRef>
        <a:fillRef idx="0">
          <a:scrgbClr r="0" g="0" b="0"/>
        </a:fillRef>
        <a:effectRef idx="0">
          <a:scrgbClr r="0" g="0" b="0"/>
        </a:effectRef>
        <a:fontRef idx="minor"/>
      </dsp:style>
    </dsp:sp>
    <dsp:sp modelId="{9BA1B385-27DD-4DA8-ADF0-EB88BE81289C}">
      <dsp:nvSpPr>
        <dsp:cNvPr id="0" name=""/>
        <dsp:cNvSpPr/>
      </dsp:nvSpPr>
      <dsp:spPr>
        <a:xfrm>
          <a:off x="2828072" y="1878850"/>
          <a:ext cx="1132194" cy="1111426"/>
        </a:xfrm>
        <a:custGeom>
          <a:avLst/>
          <a:gdLst/>
          <a:ahLst/>
          <a:cxnLst/>
          <a:rect l="0" t="0" r="0" b="0"/>
          <a:pathLst>
            <a:path>
              <a:moveTo>
                <a:pt x="1132194" y="0"/>
              </a:moveTo>
              <a:lnTo>
                <a:pt x="1132194" y="1068780"/>
              </a:lnTo>
              <a:lnTo>
                <a:pt x="0" y="1068780"/>
              </a:lnTo>
              <a:lnTo>
                <a:pt x="0" y="1111426"/>
              </a:lnTo>
            </a:path>
          </a:pathLst>
        </a:custGeom>
        <a:noFill/>
        <a:ln w="12700" cap="flat" cmpd="sng" algn="in">
          <a:noFill/>
          <a:prstDash val="solid"/>
        </a:ln>
        <a:effectLst/>
      </dsp:spPr>
      <dsp:style>
        <a:lnRef idx="2">
          <a:scrgbClr r="0" g="0" b="0"/>
        </a:lnRef>
        <a:fillRef idx="0">
          <a:scrgbClr r="0" g="0" b="0"/>
        </a:fillRef>
        <a:effectRef idx="0">
          <a:scrgbClr r="0" g="0" b="0"/>
        </a:effectRef>
        <a:fontRef idx="minor"/>
      </dsp:style>
    </dsp:sp>
    <dsp:sp modelId="{60CD1EB8-D83A-476C-A638-91EA280C4F8D}">
      <dsp:nvSpPr>
        <dsp:cNvPr id="0" name=""/>
        <dsp:cNvSpPr/>
      </dsp:nvSpPr>
      <dsp:spPr>
        <a:xfrm>
          <a:off x="943991" y="1878850"/>
          <a:ext cx="3016275" cy="1111426"/>
        </a:xfrm>
        <a:custGeom>
          <a:avLst/>
          <a:gdLst/>
          <a:ahLst/>
          <a:cxnLst/>
          <a:rect l="0" t="0" r="0" b="0"/>
          <a:pathLst>
            <a:path>
              <a:moveTo>
                <a:pt x="3016275" y="0"/>
              </a:moveTo>
              <a:lnTo>
                <a:pt x="3016275" y="1068780"/>
              </a:lnTo>
              <a:lnTo>
                <a:pt x="0" y="1068780"/>
              </a:lnTo>
              <a:lnTo>
                <a:pt x="0" y="1111426"/>
              </a:lnTo>
            </a:path>
          </a:pathLst>
        </a:custGeom>
        <a:noFill/>
        <a:ln w="12700" cap="flat" cmpd="sng" algn="in">
          <a:solidFill>
            <a:schemeClr val="tx1"/>
          </a:solidFill>
          <a:prstDash val="solid"/>
        </a:ln>
        <a:effectLst/>
      </dsp:spPr>
      <dsp:style>
        <a:lnRef idx="2">
          <a:scrgbClr r="0" g="0" b="0"/>
        </a:lnRef>
        <a:fillRef idx="0">
          <a:scrgbClr r="0" g="0" b="0"/>
        </a:fillRef>
        <a:effectRef idx="0">
          <a:scrgbClr r="0" g="0" b="0"/>
        </a:effectRef>
        <a:fontRef idx="minor"/>
      </dsp:style>
    </dsp:sp>
    <dsp:sp modelId="{09843FE9-B47B-46E9-9F7A-C9F2888D634C}">
      <dsp:nvSpPr>
        <dsp:cNvPr id="0" name=""/>
        <dsp:cNvSpPr/>
      </dsp:nvSpPr>
      <dsp:spPr>
        <a:xfrm>
          <a:off x="1744934" y="1080121"/>
          <a:ext cx="4430665" cy="798729"/>
        </a:xfrm>
        <a:prstGeom prst="rect">
          <a:avLst/>
        </a:prstGeom>
        <a:solidFill>
          <a:schemeClr val="accent3">
            <a:lumMod val="60000"/>
            <a:lumOff val="4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ZA" sz="1800" b="1" kern="1200">
              <a:solidFill>
                <a:schemeClr val="tx1"/>
              </a:solidFill>
            </a:rPr>
            <a:t>Africa Women Enterprises (Pty) Ltd t/a AWE (Pty) Ltd</a:t>
          </a:r>
        </a:p>
      </dsp:txBody>
      <dsp:txXfrm>
        <a:off x="1744934" y="1080121"/>
        <a:ext cx="4430665" cy="798729"/>
      </dsp:txXfrm>
    </dsp:sp>
    <dsp:sp modelId="{CF2CF3EC-5A18-4B67-BD8F-2239BE5848B1}">
      <dsp:nvSpPr>
        <dsp:cNvPr id="0" name=""/>
        <dsp:cNvSpPr/>
      </dsp:nvSpPr>
      <dsp:spPr>
        <a:xfrm>
          <a:off x="228123" y="2990277"/>
          <a:ext cx="1431736" cy="962404"/>
        </a:xfrm>
        <a:prstGeom prst="rect">
          <a:avLst/>
        </a:prstGeom>
        <a:solidFill>
          <a:srgbClr val="92D05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ZA" sz="1100" b="1" kern="1200">
              <a:solidFill>
                <a:schemeClr val="tx1"/>
              </a:solidFill>
            </a:rPr>
            <a:t>ECD/ Learning management systems/Adult Ed</a:t>
          </a:r>
          <a:r>
            <a:rPr lang="en-ZA" sz="1100" kern="1200">
              <a:solidFill>
                <a:schemeClr val="tx1"/>
              </a:solidFill>
            </a:rPr>
            <a:t>.</a:t>
          </a:r>
        </a:p>
      </dsp:txBody>
      <dsp:txXfrm>
        <a:off x="228123" y="2990277"/>
        <a:ext cx="1431736" cy="962404"/>
      </dsp:txXfrm>
    </dsp:sp>
    <dsp:sp modelId="{E415EC69-0F73-44F8-AD4C-CE577908A902}">
      <dsp:nvSpPr>
        <dsp:cNvPr id="0" name=""/>
        <dsp:cNvSpPr/>
      </dsp:nvSpPr>
      <dsp:spPr>
        <a:xfrm>
          <a:off x="2002758" y="2990277"/>
          <a:ext cx="1650628" cy="627243"/>
        </a:xfrm>
        <a:prstGeom prst="rect">
          <a:avLst/>
        </a:prstGeom>
        <a:solidFill>
          <a:srgbClr val="92D05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ZA" sz="1100" b="1" kern="1200">
              <a:solidFill>
                <a:schemeClr val="tx1"/>
              </a:solidFill>
            </a:rPr>
            <a:t>Sustainable Agri-Tech</a:t>
          </a:r>
        </a:p>
      </dsp:txBody>
      <dsp:txXfrm>
        <a:off x="2002758" y="2990277"/>
        <a:ext cx="1650628" cy="627243"/>
      </dsp:txXfrm>
    </dsp:sp>
    <dsp:sp modelId="{32C6E08C-7710-494F-9AEE-2AFDD235F321}">
      <dsp:nvSpPr>
        <dsp:cNvPr id="0" name=""/>
        <dsp:cNvSpPr/>
      </dsp:nvSpPr>
      <dsp:spPr>
        <a:xfrm>
          <a:off x="4022810" y="2990277"/>
          <a:ext cx="1168391" cy="962404"/>
        </a:xfrm>
        <a:prstGeom prst="rect">
          <a:avLst/>
        </a:prstGeom>
        <a:solidFill>
          <a:srgbClr val="92D05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ZA" sz="1100" b="1" kern="1200">
              <a:solidFill>
                <a:schemeClr val="tx1"/>
              </a:solidFill>
            </a:rPr>
            <a:t>Public Benefit/ Social Upliftment / Water Tech/ Power Tech/ Build Tech</a:t>
          </a:r>
        </a:p>
      </dsp:txBody>
      <dsp:txXfrm>
        <a:off x="4022810" y="2990277"/>
        <a:ext cx="1168391" cy="962404"/>
      </dsp:txXfrm>
    </dsp:sp>
    <dsp:sp modelId="{CD9F7352-2646-4217-9C30-0CC399AC6E72}">
      <dsp:nvSpPr>
        <dsp:cNvPr id="0" name=""/>
        <dsp:cNvSpPr/>
      </dsp:nvSpPr>
      <dsp:spPr>
        <a:xfrm>
          <a:off x="5434531" y="2990277"/>
          <a:ext cx="1775841" cy="962404"/>
        </a:xfrm>
        <a:prstGeom prst="rect">
          <a:avLst/>
        </a:prstGeom>
        <a:solidFill>
          <a:srgbClr val="92D05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ZA" sz="1100" b="1" kern="1200">
              <a:solidFill>
                <a:schemeClr val="tx1"/>
              </a:solidFill>
            </a:rPr>
            <a:t>Entrepreneur/ Start up Development</a:t>
          </a:r>
        </a:p>
      </dsp:txBody>
      <dsp:txXfrm>
        <a:off x="5434531" y="2990277"/>
        <a:ext cx="1775841" cy="962404"/>
      </dsp:txXfrm>
    </dsp:sp>
    <dsp:sp modelId="{EC18F216-FB2B-4747-9EC8-A2829B992E1A}">
      <dsp:nvSpPr>
        <dsp:cNvPr id="0" name=""/>
        <dsp:cNvSpPr/>
      </dsp:nvSpPr>
      <dsp:spPr>
        <a:xfrm>
          <a:off x="2754363" y="2007607"/>
          <a:ext cx="2485129" cy="600677"/>
        </a:xfrm>
        <a:prstGeom prst="rect">
          <a:avLst/>
        </a:prstGeom>
        <a:solidFill>
          <a:schemeClr val="accent5">
            <a:lumMod val="60000"/>
            <a:lumOff val="40000"/>
          </a:schemeClr>
        </a:solidFill>
        <a:ln w="12700" cap="flat" cmpd="sng" algn="in">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ZA" sz="1100" b="1" kern="1200">
              <a:solidFill>
                <a:schemeClr val="tx1"/>
              </a:solidFill>
            </a:rPr>
            <a:t>The AWE Foundation</a:t>
          </a:r>
        </a:p>
      </dsp:txBody>
      <dsp:txXfrm>
        <a:off x="2754363" y="2007607"/>
        <a:ext cx="2485129" cy="600677"/>
      </dsp:txXfrm>
    </dsp:sp>
    <dsp:sp modelId="{DD72FAA5-3ED0-4B4D-9DF7-E4AE6BFF04F9}">
      <dsp:nvSpPr>
        <dsp:cNvPr id="0" name=""/>
        <dsp:cNvSpPr/>
      </dsp:nvSpPr>
      <dsp:spPr>
        <a:xfrm>
          <a:off x="2724582" y="0"/>
          <a:ext cx="2442905" cy="750141"/>
        </a:xfrm>
        <a:prstGeom prst="rect">
          <a:avLst/>
        </a:prstGeom>
        <a:solidFill>
          <a:schemeClr val="tx2">
            <a:lumMod val="25000"/>
            <a:lumOff val="7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ZA" sz="2800" b="1" kern="1200" dirty="0">
              <a:solidFill>
                <a:schemeClr val="tx1"/>
              </a:solidFill>
            </a:rPr>
            <a:t>African Harvest (Mauritius)</a:t>
          </a:r>
        </a:p>
      </dsp:txBody>
      <dsp:txXfrm>
        <a:off x="2724582" y="0"/>
        <a:ext cx="2442905" cy="750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27C45-08C5-448C-9F2A-8EB7554E3FF6}">
      <dsp:nvSpPr>
        <dsp:cNvPr id="0" name=""/>
        <dsp:cNvSpPr/>
      </dsp:nvSpPr>
      <dsp:spPr>
        <a:xfrm>
          <a:off x="3620706" y="936468"/>
          <a:ext cx="196437" cy="860581"/>
        </a:xfrm>
        <a:custGeom>
          <a:avLst/>
          <a:gdLst/>
          <a:ahLst/>
          <a:cxnLst/>
          <a:rect l="0" t="0" r="0" b="0"/>
          <a:pathLst>
            <a:path>
              <a:moveTo>
                <a:pt x="196437" y="0"/>
              </a:moveTo>
              <a:lnTo>
                <a:pt x="196437" y="860581"/>
              </a:lnTo>
              <a:lnTo>
                <a:pt x="0" y="860581"/>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DA71A8-BA9A-4979-A693-ABF0018A690D}">
      <dsp:nvSpPr>
        <dsp:cNvPr id="0" name=""/>
        <dsp:cNvSpPr/>
      </dsp:nvSpPr>
      <dsp:spPr>
        <a:xfrm>
          <a:off x="3817143" y="936468"/>
          <a:ext cx="2416727" cy="1721162"/>
        </a:xfrm>
        <a:custGeom>
          <a:avLst/>
          <a:gdLst/>
          <a:ahLst/>
          <a:cxnLst/>
          <a:rect l="0" t="0" r="0" b="0"/>
          <a:pathLst>
            <a:path>
              <a:moveTo>
                <a:pt x="0" y="0"/>
              </a:moveTo>
              <a:lnTo>
                <a:pt x="0" y="1524725"/>
              </a:lnTo>
              <a:lnTo>
                <a:pt x="2416727" y="1524725"/>
              </a:lnTo>
              <a:lnTo>
                <a:pt x="2416727" y="1721162"/>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DB3351-EA4F-483D-995A-D22C64A17E4C}">
      <dsp:nvSpPr>
        <dsp:cNvPr id="0" name=""/>
        <dsp:cNvSpPr/>
      </dsp:nvSpPr>
      <dsp:spPr>
        <a:xfrm>
          <a:off x="3771423" y="936468"/>
          <a:ext cx="91440" cy="1721162"/>
        </a:xfrm>
        <a:custGeom>
          <a:avLst/>
          <a:gdLst/>
          <a:ahLst/>
          <a:cxnLst/>
          <a:rect l="0" t="0" r="0" b="0"/>
          <a:pathLst>
            <a:path>
              <a:moveTo>
                <a:pt x="45720" y="0"/>
              </a:moveTo>
              <a:lnTo>
                <a:pt x="45720" y="1524725"/>
              </a:lnTo>
              <a:lnTo>
                <a:pt x="52829" y="1524725"/>
              </a:lnTo>
              <a:lnTo>
                <a:pt x="52829" y="1721162"/>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2D1024-6C87-4448-9D70-CCD70D32FAD8}">
      <dsp:nvSpPr>
        <dsp:cNvPr id="0" name=""/>
        <dsp:cNvSpPr/>
      </dsp:nvSpPr>
      <dsp:spPr>
        <a:xfrm>
          <a:off x="1407525" y="936468"/>
          <a:ext cx="2409618" cy="1721162"/>
        </a:xfrm>
        <a:custGeom>
          <a:avLst/>
          <a:gdLst/>
          <a:ahLst/>
          <a:cxnLst/>
          <a:rect l="0" t="0" r="0" b="0"/>
          <a:pathLst>
            <a:path>
              <a:moveTo>
                <a:pt x="2409618" y="0"/>
              </a:moveTo>
              <a:lnTo>
                <a:pt x="2409618" y="1524725"/>
              </a:lnTo>
              <a:lnTo>
                <a:pt x="0" y="1524725"/>
              </a:lnTo>
              <a:lnTo>
                <a:pt x="0" y="1721162"/>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50B558-85BC-46DF-8BCD-847FE13D8C0F}">
      <dsp:nvSpPr>
        <dsp:cNvPr id="0" name=""/>
        <dsp:cNvSpPr/>
      </dsp:nvSpPr>
      <dsp:spPr>
        <a:xfrm>
          <a:off x="1984273" y="1054"/>
          <a:ext cx="3665739" cy="935414"/>
        </a:xfrm>
        <a:prstGeom prst="rect">
          <a:avLst/>
        </a:prstGeom>
        <a:solidFill>
          <a:schemeClr val="tx1"/>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986" tIns="17780" rIns="17780" bIns="17780" numCol="1" spcCol="1270" anchor="ctr" anchorCtr="0">
          <a:noAutofit/>
        </a:bodyPr>
        <a:lstStyle/>
        <a:p>
          <a:pPr marL="0" lvl="0" indent="0" algn="ctr" defTabSz="1244600">
            <a:lnSpc>
              <a:spcPct val="90000"/>
            </a:lnSpc>
            <a:spcBef>
              <a:spcPct val="0"/>
            </a:spcBef>
            <a:spcAft>
              <a:spcPct val="35000"/>
            </a:spcAft>
            <a:buNone/>
          </a:pPr>
          <a:r>
            <a:rPr lang="en-ZA" sz="2800" b="1" kern="1200">
              <a:latin typeface="+mn-lt"/>
            </a:rPr>
            <a:t>AWE (Pty) LTD</a:t>
          </a:r>
        </a:p>
      </dsp:txBody>
      <dsp:txXfrm>
        <a:off x="1984273" y="1054"/>
        <a:ext cx="3665739" cy="935414"/>
      </dsp:txXfrm>
    </dsp:sp>
    <dsp:sp modelId="{A84CC903-BCD4-482F-B269-09DEB0CCC4B1}">
      <dsp:nvSpPr>
        <dsp:cNvPr id="0" name=""/>
        <dsp:cNvSpPr/>
      </dsp:nvSpPr>
      <dsp:spPr>
        <a:xfrm>
          <a:off x="2049614" y="94595"/>
          <a:ext cx="561248" cy="74833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3000" r="-53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2C8A08-FB97-49B2-90F0-08C65E88FC85}">
      <dsp:nvSpPr>
        <dsp:cNvPr id="0" name=""/>
        <dsp:cNvSpPr/>
      </dsp:nvSpPr>
      <dsp:spPr>
        <a:xfrm>
          <a:off x="319086" y="2657631"/>
          <a:ext cx="2176877" cy="935414"/>
        </a:xfrm>
        <a:prstGeom prst="rect">
          <a:avLst/>
        </a:prstGeom>
        <a:solidFill>
          <a:srgbClr val="7030A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986" tIns="10795" rIns="10795" bIns="10795" numCol="1" spcCol="1270" anchor="ctr" anchorCtr="0">
          <a:noAutofit/>
        </a:bodyPr>
        <a:lstStyle/>
        <a:p>
          <a:pPr marL="0" lvl="0" indent="0" algn="ctr" defTabSz="755650">
            <a:lnSpc>
              <a:spcPct val="90000"/>
            </a:lnSpc>
            <a:spcBef>
              <a:spcPct val="0"/>
            </a:spcBef>
            <a:spcAft>
              <a:spcPct val="35000"/>
            </a:spcAft>
            <a:buNone/>
          </a:pPr>
          <a:r>
            <a:rPr lang="en-ZA" sz="1700" kern="1200"/>
            <a:t>POWER – Gasifier/ Wind/ Solar (TBC)</a:t>
          </a:r>
        </a:p>
      </dsp:txBody>
      <dsp:txXfrm>
        <a:off x="319086" y="2657631"/>
        <a:ext cx="2176877" cy="935414"/>
      </dsp:txXfrm>
    </dsp:sp>
    <dsp:sp modelId="{586CD342-7DC7-4B83-A5D7-5329368C9431}">
      <dsp:nvSpPr>
        <dsp:cNvPr id="0" name=""/>
        <dsp:cNvSpPr/>
      </dsp:nvSpPr>
      <dsp:spPr>
        <a:xfrm>
          <a:off x="408244" y="2751172"/>
          <a:ext cx="561248" cy="748331"/>
        </a:xfrm>
        <a:prstGeom prst="rect">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F28E4E-851A-4D7B-BDDF-FFB86C563AE6}">
      <dsp:nvSpPr>
        <dsp:cNvPr id="0" name=""/>
        <dsp:cNvSpPr/>
      </dsp:nvSpPr>
      <dsp:spPr>
        <a:xfrm>
          <a:off x="2888838" y="2657631"/>
          <a:ext cx="1870828" cy="935414"/>
        </a:xfrm>
        <a:prstGeom prst="rect">
          <a:avLst/>
        </a:prstGeom>
        <a:solidFill>
          <a:srgbClr val="7030A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986" tIns="10795" rIns="10795" bIns="10795" numCol="1" spcCol="1270" anchor="ctr" anchorCtr="0">
          <a:noAutofit/>
        </a:bodyPr>
        <a:lstStyle/>
        <a:p>
          <a:pPr marL="0" lvl="0" indent="0" algn="ctr" defTabSz="755650">
            <a:lnSpc>
              <a:spcPct val="90000"/>
            </a:lnSpc>
            <a:spcBef>
              <a:spcPct val="0"/>
            </a:spcBef>
            <a:spcAft>
              <a:spcPct val="35000"/>
            </a:spcAft>
            <a:buNone/>
          </a:pPr>
          <a:r>
            <a:rPr lang="en-ZA" sz="1700" kern="1200"/>
            <a:t>WATER –Aqua4life (20%)</a:t>
          </a:r>
        </a:p>
      </dsp:txBody>
      <dsp:txXfrm>
        <a:off x="2888838" y="2657631"/>
        <a:ext cx="1870828" cy="935414"/>
      </dsp:txXfrm>
    </dsp:sp>
    <dsp:sp modelId="{9F98C61D-06BD-46D5-949E-33AE979B5B59}">
      <dsp:nvSpPr>
        <dsp:cNvPr id="0" name=""/>
        <dsp:cNvSpPr/>
      </dsp:nvSpPr>
      <dsp:spPr>
        <a:xfrm>
          <a:off x="2982379" y="2751172"/>
          <a:ext cx="561248" cy="748331"/>
        </a:xfrm>
        <a:prstGeom prst="rect">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34C47E-B0B6-40B1-A498-71F4E39196F3}">
      <dsp:nvSpPr>
        <dsp:cNvPr id="0" name=""/>
        <dsp:cNvSpPr/>
      </dsp:nvSpPr>
      <dsp:spPr>
        <a:xfrm>
          <a:off x="5152541" y="2657631"/>
          <a:ext cx="2162659" cy="935414"/>
        </a:xfrm>
        <a:prstGeom prst="rect">
          <a:avLst/>
        </a:prstGeom>
        <a:solidFill>
          <a:srgbClr val="7030A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986" tIns="10795" rIns="10795" bIns="10795" numCol="1" spcCol="1270" anchor="ctr" anchorCtr="0">
          <a:noAutofit/>
        </a:bodyPr>
        <a:lstStyle/>
        <a:p>
          <a:pPr marL="0" lvl="0" indent="0" algn="ctr" defTabSz="755650">
            <a:lnSpc>
              <a:spcPct val="90000"/>
            </a:lnSpc>
            <a:spcBef>
              <a:spcPct val="0"/>
            </a:spcBef>
            <a:spcAft>
              <a:spcPct val="35000"/>
            </a:spcAft>
            <a:buNone/>
          </a:pPr>
          <a:r>
            <a:rPr lang="en-ZA" sz="1700" kern="1200"/>
            <a:t>BUILD – </a:t>
          </a:r>
        </a:p>
        <a:p>
          <a:pPr marL="0" lvl="0" indent="0" algn="ctr" defTabSz="755650">
            <a:lnSpc>
              <a:spcPct val="90000"/>
            </a:lnSpc>
            <a:spcBef>
              <a:spcPct val="0"/>
            </a:spcBef>
            <a:spcAft>
              <a:spcPct val="35000"/>
            </a:spcAft>
            <a:buNone/>
          </a:pPr>
          <a:r>
            <a:rPr lang="en-ZA" sz="1700" kern="1200"/>
            <a:t>3D PrintCrete (33,33%)</a:t>
          </a:r>
        </a:p>
      </dsp:txBody>
      <dsp:txXfrm>
        <a:off x="5152541" y="2657631"/>
        <a:ext cx="2162659" cy="935414"/>
      </dsp:txXfrm>
    </dsp:sp>
    <dsp:sp modelId="{A8649279-7C54-442E-A1F5-8C37BC58D40F}">
      <dsp:nvSpPr>
        <dsp:cNvPr id="0" name=""/>
        <dsp:cNvSpPr/>
      </dsp:nvSpPr>
      <dsp:spPr>
        <a:xfrm>
          <a:off x="5241785" y="2751172"/>
          <a:ext cx="561248" cy="748331"/>
        </a:xfrm>
        <a:prstGeom prst="rect">
          <a:avLst/>
        </a:prstGeom>
        <a:solidFill>
          <a:schemeClr val="accent1">
            <a:tint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80FE30-5075-42ED-8B36-E452707DA5F6}">
      <dsp:nvSpPr>
        <dsp:cNvPr id="0" name=""/>
        <dsp:cNvSpPr/>
      </dsp:nvSpPr>
      <dsp:spPr>
        <a:xfrm>
          <a:off x="765166" y="1329342"/>
          <a:ext cx="2855539" cy="935414"/>
        </a:xfrm>
        <a:prstGeom prst="rect">
          <a:avLst/>
        </a:prstGeom>
        <a:solidFill>
          <a:srgbClr val="00206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2986" tIns="12700" rIns="12700" bIns="12700" numCol="1" spcCol="1270" anchor="ctr" anchorCtr="0">
          <a:noAutofit/>
        </a:bodyPr>
        <a:lstStyle/>
        <a:p>
          <a:pPr marL="0" lvl="0" indent="0" algn="ctr" defTabSz="889000">
            <a:lnSpc>
              <a:spcPct val="90000"/>
            </a:lnSpc>
            <a:spcBef>
              <a:spcPct val="0"/>
            </a:spcBef>
            <a:spcAft>
              <a:spcPct val="35000"/>
            </a:spcAft>
            <a:buNone/>
          </a:pPr>
          <a:r>
            <a:rPr lang="en-ZA" sz="2000" b="1" kern="1200"/>
            <a:t>AWE Foundation</a:t>
          </a:r>
        </a:p>
      </dsp:txBody>
      <dsp:txXfrm>
        <a:off x="765166" y="1329342"/>
        <a:ext cx="2855539" cy="935414"/>
      </dsp:txXfrm>
    </dsp:sp>
    <dsp:sp modelId="{BFA09F54-0AB6-4488-B2BE-11B85EF238D9}">
      <dsp:nvSpPr>
        <dsp:cNvPr id="0" name=""/>
        <dsp:cNvSpPr/>
      </dsp:nvSpPr>
      <dsp:spPr>
        <a:xfrm>
          <a:off x="825476" y="1422884"/>
          <a:ext cx="561248" cy="74833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3000" r="-53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5C17C-5C36-4072-B93E-526E81FEA283}">
      <dsp:nvSpPr>
        <dsp:cNvPr id="0" name=""/>
        <dsp:cNvSpPr/>
      </dsp:nvSpPr>
      <dsp:spPr>
        <a:xfrm>
          <a:off x="3916700" y="806356"/>
          <a:ext cx="91440" cy="1449557"/>
        </a:xfrm>
        <a:custGeom>
          <a:avLst/>
          <a:gdLst/>
          <a:ahLst/>
          <a:cxnLst/>
          <a:rect l="0" t="0" r="0" b="0"/>
          <a:pathLst>
            <a:path>
              <a:moveTo>
                <a:pt x="54243" y="0"/>
              </a:moveTo>
              <a:lnTo>
                <a:pt x="54243" y="1034371"/>
              </a:lnTo>
              <a:lnTo>
                <a:pt x="45720" y="1034371"/>
              </a:lnTo>
              <a:lnTo>
                <a:pt x="45720" y="1449557"/>
              </a:lnTo>
            </a:path>
          </a:pathLst>
        </a:cu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B88D9C-C131-459B-9C22-394EC41157AD}">
      <dsp:nvSpPr>
        <dsp:cNvPr id="0" name=""/>
        <dsp:cNvSpPr/>
      </dsp:nvSpPr>
      <dsp:spPr>
        <a:xfrm>
          <a:off x="39380" y="0"/>
          <a:ext cx="7863125" cy="80635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51089" numCol="1" spcCol="1270" anchor="ctr" anchorCtr="0">
          <a:noAutofit/>
        </a:bodyPr>
        <a:lstStyle/>
        <a:p>
          <a:pPr marL="0" lvl="0" indent="0" algn="ctr" defTabSz="1555750">
            <a:lnSpc>
              <a:spcPct val="90000"/>
            </a:lnSpc>
            <a:spcBef>
              <a:spcPct val="0"/>
            </a:spcBef>
            <a:spcAft>
              <a:spcPct val="35000"/>
            </a:spcAft>
            <a:buNone/>
          </a:pPr>
          <a:r>
            <a:rPr lang="en-ZA" sz="3500" b="1" kern="1200"/>
            <a:t>AWE </a:t>
          </a:r>
          <a:r>
            <a:rPr lang="en-ZA" sz="3500" b="1" kern="1200">
              <a:latin typeface="Impact" panose="020B0806030902050204"/>
            </a:rPr>
            <a:t>(</a:t>
          </a:r>
          <a:r>
            <a:rPr lang="en-ZA" sz="3500" b="1" kern="1200"/>
            <a:t>Pty</a:t>
          </a:r>
          <a:r>
            <a:rPr lang="en-ZA" sz="3500" b="1" kern="1200">
              <a:latin typeface="Impact" panose="020B0806030902050204"/>
            </a:rPr>
            <a:t>)</a:t>
          </a:r>
          <a:r>
            <a:rPr lang="en-ZA" sz="3500" b="1" kern="1200"/>
            <a:t> Ltd</a:t>
          </a:r>
        </a:p>
      </dsp:txBody>
      <dsp:txXfrm>
        <a:off x="39380" y="0"/>
        <a:ext cx="7863125" cy="806356"/>
      </dsp:txXfrm>
    </dsp:sp>
    <dsp:sp modelId="{5405E59D-4C2F-4A55-A54C-60074CD30E8B}">
      <dsp:nvSpPr>
        <dsp:cNvPr id="0" name=""/>
        <dsp:cNvSpPr/>
      </dsp:nvSpPr>
      <dsp:spPr>
        <a:xfrm>
          <a:off x="2432437" y="1166922"/>
          <a:ext cx="3093026" cy="856902"/>
        </a:xfrm>
        <a:prstGeom prst="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marL="0" lvl="0" indent="0" algn="ctr" defTabSz="800100">
            <a:lnSpc>
              <a:spcPct val="90000"/>
            </a:lnSpc>
            <a:spcBef>
              <a:spcPct val="0"/>
            </a:spcBef>
            <a:spcAft>
              <a:spcPct val="35000"/>
            </a:spcAft>
            <a:buNone/>
          </a:pPr>
          <a:r>
            <a:rPr lang="en-ZA" sz="1800" b="1" kern="1200"/>
            <a:t>CEO</a:t>
          </a:r>
          <a:r>
            <a:rPr lang="en-ZA" sz="1800" b="0" kern="1200"/>
            <a:t> – Nicole Petyt MBA</a:t>
          </a:r>
        </a:p>
        <a:p>
          <a:pPr marL="0" lvl="0" indent="0" algn="ctr" defTabSz="800100">
            <a:lnSpc>
              <a:spcPct val="90000"/>
            </a:lnSpc>
            <a:spcBef>
              <a:spcPct val="0"/>
            </a:spcBef>
            <a:spcAft>
              <a:spcPct val="35000"/>
            </a:spcAft>
            <a:buNone/>
          </a:pPr>
          <a:r>
            <a:rPr lang="en-ZA" sz="1800" b="1" kern="1200"/>
            <a:t>CFO</a:t>
          </a:r>
          <a:r>
            <a:rPr lang="en-ZA" sz="1800" b="0" kern="1200"/>
            <a:t> – Heidi Kincaid CA SA</a:t>
          </a:r>
        </a:p>
      </dsp:txBody>
      <dsp:txXfrm>
        <a:off x="2432437" y="1166922"/>
        <a:ext cx="3093026" cy="856902"/>
      </dsp:txXfrm>
    </dsp:sp>
    <dsp:sp modelId="{6D631BC7-B25D-49A7-9115-AB87E7B75CBA}">
      <dsp:nvSpPr>
        <dsp:cNvPr id="0" name=""/>
        <dsp:cNvSpPr/>
      </dsp:nvSpPr>
      <dsp:spPr>
        <a:xfrm>
          <a:off x="458296" y="2255914"/>
          <a:ext cx="7008247" cy="605412"/>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251089" numCol="1" spcCol="1270" anchor="ctr" anchorCtr="0">
          <a:noAutofit/>
        </a:bodyPr>
        <a:lstStyle/>
        <a:p>
          <a:pPr marL="0" lvl="0" indent="0" algn="ctr" defTabSz="1244600">
            <a:lnSpc>
              <a:spcPct val="90000"/>
            </a:lnSpc>
            <a:spcBef>
              <a:spcPct val="0"/>
            </a:spcBef>
            <a:spcAft>
              <a:spcPct val="35000"/>
            </a:spcAft>
            <a:buNone/>
          </a:pPr>
          <a:r>
            <a:rPr lang="en-ZA" sz="2800" b="1" kern="1200"/>
            <a:t>The AWE Foundation</a:t>
          </a:r>
        </a:p>
      </dsp:txBody>
      <dsp:txXfrm>
        <a:off x="458296" y="2255914"/>
        <a:ext cx="7008247" cy="605412"/>
      </dsp:txXfrm>
    </dsp:sp>
    <dsp:sp modelId="{1552DE24-4BD8-4B40-A58A-177E033B91BB}">
      <dsp:nvSpPr>
        <dsp:cNvPr id="0" name=""/>
        <dsp:cNvSpPr/>
      </dsp:nvSpPr>
      <dsp:spPr>
        <a:xfrm>
          <a:off x="1423059" y="2968105"/>
          <a:ext cx="5708983" cy="2239804"/>
        </a:xfrm>
        <a:prstGeom prst="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marL="0" lvl="0" indent="0" algn="l" defTabSz="800100">
            <a:lnSpc>
              <a:spcPct val="90000"/>
            </a:lnSpc>
            <a:spcBef>
              <a:spcPct val="0"/>
            </a:spcBef>
            <a:spcAft>
              <a:spcPct val="35000"/>
            </a:spcAft>
            <a:buNone/>
          </a:pPr>
          <a:r>
            <a:rPr lang="en-ZA" sz="1800" b="1" kern="1200"/>
            <a:t>Chair</a:t>
          </a:r>
          <a:r>
            <a:rPr lang="en-ZA" sz="1800" kern="1200"/>
            <a:t> (Non Exec) – Ambassador Jacquie Zwambila</a:t>
          </a:r>
        </a:p>
        <a:p>
          <a:pPr marL="0" lvl="0" indent="0" algn="l" defTabSz="800100">
            <a:lnSpc>
              <a:spcPct val="90000"/>
            </a:lnSpc>
            <a:spcBef>
              <a:spcPct val="0"/>
            </a:spcBef>
            <a:spcAft>
              <a:spcPct val="35000"/>
            </a:spcAft>
            <a:buNone/>
          </a:pPr>
          <a:r>
            <a:rPr lang="en-ZA" sz="1800" b="1" kern="1200"/>
            <a:t>CEO</a:t>
          </a:r>
          <a:r>
            <a:rPr lang="en-ZA" sz="1800" kern="1200"/>
            <a:t> – Nicole Petyt MBA</a:t>
          </a:r>
        </a:p>
        <a:p>
          <a:pPr marL="0" lvl="0" indent="0" algn="l" defTabSz="800100">
            <a:lnSpc>
              <a:spcPct val="90000"/>
            </a:lnSpc>
            <a:spcBef>
              <a:spcPct val="0"/>
            </a:spcBef>
            <a:spcAft>
              <a:spcPct val="35000"/>
            </a:spcAft>
            <a:buNone/>
          </a:pPr>
          <a:r>
            <a:rPr lang="en-ZA" sz="1800" b="1" kern="1200"/>
            <a:t>CFO</a:t>
          </a:r>
          <a:r>
            <a:rPr lang="en-ZA" sz="1800" kern="1200"/>
            <a:t> – Heidi Kincaid CA SA</a:t>
          </a:r>
        </a:p>
        <a:p>
          <a:pPr marL="0" lvl="0" indent="0" algn="l" defTabSz="800100">
            <a:lnSpc>
              <a:spcPct val="90000"/>
            </a:lnSpc>
            <a:spcBef>
              <a:spcPct val="0"/>
            </a:spcBef>
            <a:spcAft>
              <a:spcPct val="35000"/>
            </a:spcAft>
            <a:buNone/>
          </a:pPr>
          <a:r>
            <a:rPr lang="en-ZA" sz="1800" b="1" kern="1200"/>
            <a:t>Non Exec Dir</a:t>
          </a:r>
          <a:r>
            <a:rPr lang="en-ZA" sz="1800" kern="1200"/>
            <a:t>. – Kabira Akoob (fundraiser) MBL  UNISA</a:t>
          </a:r>
        </a:p>
        <a:p>
          <a:pPr marL="0" lvl="0" indent="0" algn="l" defTabSz="800100">
            <a:lnSpc>
              <a:spcPct val="90000"/>
            </a:lnSpc>
            <a:spcBef>
              <a:spcPct val="0"/>
            </a:spcBef>
            <a:spcAft>
              <a:spcPct val="35000"/>
            </a:spcAft>
            <a:buNone/>
          </a:pPr>
          <a:r>
            <a:rPr lang="en-ZA" sz="1800" b="1" kern="1200"/>
            <a:t>Non Exec Dir. </a:t>
          </a:r>
          <a:r>
            <a:rPr lang="en-ZA" sz="1800" kern="1200"/>
            <a:t>– Riane  Ziesecke (fundraiser) </a:t>
          </a:r>
        </a:p>
      </dsp:txBody>
      <dsp:txXfrm>
        <a:off x="1423059" y="2968105"/>
        <a:ext cx="5708983" cy="223980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62603-A2BB-490C-8A5E-1D50605CE678}" type="datetimeFigureOut">
              <a:rPr lang="en-ZA" smtClean="0"/>
              <a:t>2020/02/08</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40201-3C6D-4E01-8EC2-7100FB59DFA4}" type="slidenum">
              <a:rPr lang="en-ZA" smtClean="0"/>
              <a:t>‹#›</a:t>
            </a:fld>
            <a:endParaRPr lang="en-ZA"/>
          </a:p>
        </p:txBody>
      </p:sp>
    </p:spTree>
    <p:extLst>
      <p:ext uri="{BB962C8B-B14F-4D97-AF65-F5344CB8AC3E}">
        <p14:creationId xmlns:p14="http://schemas.microsoft.com/office/powerpoint/2010/main" val="30615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F640201-3C6D-4E01-8EC2-7100FB59DFA4}" type="slidenum">
              <a:rPr lang="en-ZA" smtClean="0"/>
              <a:t>14</a:t>
            </a:fld>
            <a:endParaRPr lang="en-ZA"/>
          </a:p>
        </p:txBody>
      </p:sp>
    </p:spTree>
    <p:extLst>
      <p:ext uri="{BB962C8B-B14F-4D97-AF65-F5344CB8AC3E}">
        <p14:creationId xmlns:p14="http://schemas.microsoft.com/office/powerpoint/2010/main" val="381686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EBCE8DD3-DD18-42FC-AE15-DC35148A4FA5}" type="datetimeFigureOut">
              <a:rPr lang="en-ZA" smtClean="0"/>
              <a:t>2020/02/08</a:t>
            </a:fld>
            <a:endParaRPr lang="en-ZA"/>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ZA"/>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65D625DD-C37D-407E-B1D1-03670EA4A730}" type="slidenum">
              <a:rPr lang="en-ZA" smtClean="0"/>
              <a:t>‹#›</a:t>
            </a:fld>
            <a:endParaRPr lang="en-ZA"/>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56620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E8DD3-DD18-42FC-AE15-DC35148A4FA5}" type="datetimeFigureOut">
              <a:rPr lang="en-ZA" smtClean="0"/>
              <a:t>2020/02/08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5D625DD-C37D-407E-B1D1-03670EA4A730}" type="slidenum">
              <a:rPr lang="en-ZA" smtClean="0"/>
              <a:t>‹#›</a:t>
            </a:fld>
            <a:endParaRPr lang="en-ZA"/>
          </a:p>
        </p:txBody>
      </p:sp>
    </p:spTree>
    <p:extLst>
      <p:ext uri="{BB962C8B-B14F-4D97-AF65-F5344CB8AC3E}">
        <p14:creationId xmlns:p14="http://schemas.microsoft.com/office/powerpoint/2010/main" val="4025645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E8DD3-DD18-42FC-AE15-DC35148A4FA5}" type="datetimeFigureOut">
              <a:rPr lang="en-ZA" smtClean="0"/>
              <a:t>2020/02/08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5D625DD-C37D-407E-B1D1-03670EA4A730}" type="slidenum">
              <a:rPr lang="en-ZA" smtClean="0"/>
              <a:t>‹#›</a:t>
            </a:fld>
            <a:endParaRPr lang="en-ZA"/>
          </a:p>
        </p:txBody>
      </p:sp>
    </p:spTree>
    <p:extLst>
      <p:ext uri="{BB962C8B-B14F-4D97-AF65-F5344CB8AC3E}">
        <p14:creationId xmlns:p14="http://schemas.microsoft.com/office/powerpoint/2010/main" val="327319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E8DD3-DD18-42FC-AE15-DC35148A4FA5}" type="datetimeFigureOut">
              <a:rPr lang="en-ZA" smtClean="0"/>
              <a:t>2020/02/08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65D625DD-C37D-407E-B1D1-03670EA4A730}" type="slidenum">
              <a:rPr lang="en-ZA" smtClean="0"/>
              <a:t>‹#›</a:t>
            </a:fld>
            <a:endParaRPr lang="en-ZA"/>
          </a:p>
        </p:txBody>
      </p:sp>
    </p:spTree>
    <p:extLst>
      <p:ext uri="{BB962C8B-B14F-4D97-AF65-F5344CB8AC3E}">
        <p14:creationId xmlns:p14="http://schemas.microsoft.com/office/powerpoint/2010/main" val="88383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EBCE8DD3-DD18-42FC-AE15-DC35148A4FA5}" type="datetimeFigureOut">
              <a:rPr lang="en-ZA" smtClean="0"/>
              <a:t>2020/02/08</a:t>
            </a:fld>
            <a:endParaRPr lang="en-ZA"/>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ZA"/>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65D625DD-C37D-407E-B1D1-03670EA4A730}" type="slidenum">
              <a:rPr lang="en-ZA" smtClean="0"/>
              <a:t>‹#›</a:t>
            </a:fld>
            <a:endParaRPr lang="en-ZA"/>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92309104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975"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5846" y="2286000"/>
            <a:ext cx="3593592"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CE8DD3-DD18-42FC-AE15-DC35148A4FA5}" type="datetimeFigureOut">
              <a:rPr lang="en-ZA" smtClean="0"/>
              <a:t>2020/02/08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65D625DD-C37D-407E-B1D1-03670EA4A730}" type="slidenum">
              <a:rPr lang="en-ZA" smtClean="0"/>
              <a:t>‹#›</a:t>
            </a:fld>
            <a:endParaRPr lang="en-ZA"/>
          </a:p>
        </p:txBody>
      </p:sp>
    </p:spTree>
    <p:extLst>
      <p:ext uri="{BB962C8B-B14F-4D97-AF65-F5344CB8AC3E}">
        <p14:creationId xmlns:p14="http://schemas.microsoft.com/office/powerpoint/2010/main" val="275476676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en-US"/>
              <a:t>Click to edit Master title style</a:t>
            </a:r>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CE8DD3-DD18-42FC-AE15-DC35148A4FA5}" type="datetimeFigureOut">
              <a:rPr lang="en-ZA" smtClean="0"/>
              <a:t>2020/02/08</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65D625DD-C37D-407E-B1D1-03670EA4A730}" type="slidenum">
              <a:rPr lang="en-ZA" smtClean="0"/>
              <a:t>‹#›</a:t>
            </a:fld>
            <a:endParaRPr lang="en-ZA"/>
          </a:p>
        </p:txBody>
      </p:sp>
    </p:spTree>
    <p:extLst>
      <p:ext uri="{BB962C8B-B14F-4D97-AF65-F5344CB8AC3E}">
        <p14:creationId xmlns:p14="http://schemas.microsoft.com/office/powerpoint/2010/main" val="2027233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CE8DD3-DD18-42FC-AE15-DC35148A4FA5}" type="datetimeFigureOut">
              <a:rPr lang="en-ZA" smtClean="0"/>
              <a:t>2020/02/08</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65D625DD-C37D-407E-B1D1-03670EA4A730}" type="slidenum">
              <a:rPr lang="en-ZA" smtClean="0"/>
              <a:t>‹#›</a:t>
            </a:fld>
            <a:endParaRPr lang="en-ZA"/>
          </a:p>
        </p:txBody>
      </p:sp>
    </p:spTree>
    <p:extLst>
      <p:ext uri="{BB962C8B-B14F-4D97-AF65-F5344CB8AC3E}">
        <p14:creationId xmlns:p14="http://schemas.microsoft.com/office/powerpoint/2010/main" val="209894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E8DD3-DD18-42FC-AE15-DC35148A4FA5}" type="datetimeFigureOut">
              <a:rPr lang="en-ZA" smtClean="0"/>
              <a:t>2020/02/08</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65D625DD-C37D-407E-B1D1-03670EA4A730}" type="slidenum">
              <a:rPr lang="en-ZA" smtClean="0"/>
              <a:t>‹#›</a:t>
            </a:fld>
            <a:endParaRPr lang="en-ZA"/>
          </a:p>
        </p:txBody>
      </p:sp>
    </p:spTree>
    <p:extLst>
      <p:ext uri="{BB962C8B-B14F-4D97-AF65-F5344CB8AC3E}">
        <p14:creationId xmlns:p14="http://schemas.microsoft.com/office/powerpoint/2010/main" val="177189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3789" y="6375679"/>
            <a:ext cx="925016" cy="348462"/>
          </a:xfrm>
        </p:spPr>
        <p:txBody>
          <a:bodyPr/>
          <a:lstStyle/>
          <a:p>
            <a:fld id="{EBCE8DD3-DD18-42FC-AE15-DC35148A4FA5}" type="datetimeFigureOut">
              <a:rPr lang="en-ZA" smtClean="0"/>
              <a:t>2020/02/08</a:t>
            </a:fld>
            <a:endParaRPr lang="en-ZA"/>
          </a:p>
        </p:txBody>
      </p:sp>
      <p:sp>
        <p:nvSpPr>
          <p:cNvPr id="6" name="Footer Placeholder 5"/>
          <p:cNvSpPr>
            <a:spLocks noGrp="1"/>
          </p:cNvSpPr>
          <p:nvPr>
            <p:ph type="ftr" sz="quarter" idx="11"/>
          </p:nvPr>
        </p:nvSpPr>
        <p:spPr>
          <a:xfrm>
            <a:off x="1577716" y="6375679"/>
            <a:ext cx="2611634" cy="345796"/>
          </a:xfrm>
        </p:spPr>
        <p:txBody>
          <a:bodyPr/>
          <a:lstStyle/>
          <a:p>
            <a:endParaRPr lang="en-ZA"/>
          </a:p>
        </p:txBody>
      </p:sp>
      <p:sp>
        <p:nvSpPr>
          <p:cNvPr id="7" name="Slide Number Placeholder 6"/>
          <p:cNvSpPr>
            <a:spLocks noGrp="1"/>
          </p:cNvSpPr>
          <p:nvPr>
            <p:ph type="sldNum" sz="quarter" idx="12"/>
          </p:nvPr>
        </p:nvSpPr>
        <p:spPr>
          <a:xfrm>
            <a:off x="4268261" y="6375679"/>
            <a:ext cx="924342" cy="345796"/>
          </a:xfrm>
        </p:spPr>
        <p:txBody>
          <a:bodyPr/>
          <a:lstStyle/>
          <a:p>
            <a:fld id="{65D625DD-C37D-407E-B1D1-03670EA4A730}" type="slidenum">
              <a:rPr lang="en-ZA" smtClean="0"/>
              <a:t>‹#›</a:t>
            </a:fld>
            <a:endParaRPr lang="en-ZA"/>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557562"/>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74463" y="6375679"/>
            <a:ext cx="924342" cy="348462"/>
          </a:xfrm>
        </p:spPr>
        <p:txBody>
          <a:bodyPr/>
          <a:lstStyle/>
          <a:p>
            <a:fld id="{EBCE8DD3-DD18-42FC-AE15-DC35148A4FA5}" type="datetimeFigureOut">
              <a:rPr lang="en-ZA" smtClean="0"/>
              <a:t>2020/02/08</a:t>
            </a:fld>
            <a:endParaRPr lang="en-ZA"/>
          </a:p>
        </p:txBody>
      </p:sp>
      <p:sp>
        <p:nvSpPr>
          <p:cNvPr id="6" name="Footer Placeholder 5"/>
          <p:cNvSpPr>
            <a:spLocks noGrp="1"/>
          </p:cNvSpPr>
          <p:nvPr>
            <p:ph type="ftr" sz="quarter" idx="11"/>
          </p:nvPr>
        </p:nvSpPr>
        <p:spPr>
          <a:xfrm>
            <a:off x="1577716" y="6375679"/>
            <a:ext cx="2611634" cy="345796"/>
          </a:xfrm>
        </p:spPr>
        <p:txBody>
          <a:bodyPr/>
          <a:lstStyle/>
          <a:p>
            <a:endParaRPr lang="en-ZA"/>
          </a:p>
        </p:txBody>
      </p:sp>
      <p:sp>
        <p:nvSpPr>
          <p:cNvPr id="7" name="Slide Number Placeholder 6"/>
          <p:cNvSpPr>
            <a:spLocks noGrp="1"/>
          </p:cNvSpPr>
          <p:nvPr>
            <p:ph type="sldNum" sz="quarter" idx="12"/>
          </p:nvPr>
        </p:nvSpPr>
        <p:spPr>
          <a:xfrm>
            <a:off x="4256153" y="6375679"/>
            <a:ext cx="947460" cy="345796"/>
          </a:xfrm>
        </p:spPr>
        <p:txBody>
          <a:bodyPr/>
          <a:lstStyle/>
          <a:p>
            <a:fld id="{65D625DD-C37D-407E-B1D1-03670EA4A730}" type="slidenum">
              <a:rPr lang="en-ZA" smtClean="0"/>
              <a:t>‹#›</a:t>
            </a:fld>
            <a:endParaRPr lang="en-ZA"/>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6802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EBCE8DD3-DD18-42FC-AE15-DC35148A4FA5}" type="datetimeFigureOut">
              <a:rPr lang="en-ZA" smtClean="0"/>
              <a:t>2020/02/08</a:t>
            </a:fld>
            <a:endParaRPr lang="en-ZA"/>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ZA"/>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65D625DD-C37D-407E-B1D1-03670EA4A730}" type="slidenum">
              <a:rPr lang="en-ZA" smtClean="0"/>
              <a:t>‹#›</a:t>
            </a:fld>
            <a:endParaRPr lang="en-ZA"/>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8165126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pos="594">
          <p15:clr>
            <a:srgbClr val="F26B43"/>
          </p15:clr>
        </p15:guide>
        <p15:guide id="4" pos="5400">
          <p15:clr>
            <a:srgbClr val="F26B43"/>
          </p15:clr>
        </p15:guide>
        <p15:guide id="5" orient="horz" pos="4008">
          <p15:clr>
            <a:srgbClr val="F26B43"/>
          </p15:clr>
        </p15:guide>
        <p15:guide id="6" orient="horz" pos="1440">
          <p15:clr>
            <a:srgbClr val="F26B43"/>
          </p15:clr>
        </p15:guide>
        <p15:guide id="7" orient="horz" pos="3720">
          <p15:clr>
            <a:srgbClr val="F26B43"/>
          </p15:clr>
        </p15:guide>
        <p15:guide id="8"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wmv"/><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11" Type="http://schemas.openxmlformats.org/officeDocument/2006/relationships/image" Target="../media/image16.jpeg"/><Relationship Id="rId5" Type="http://schemas.openxmlformats.org/officeDocument/2006/relationships/slideLayout" Target="../slideLayouts/slideLayout2.xml"/><Relationship Id="rId10" Type="http://schemas.openxmlformats.org/officeDocument/2006/relationships/image" Target="../media/image15.jpeg"/><Relationship Id="rId4" Type="http://schemas.openxmlformats.org/officeDocument/2006/relationships/video" Target="../media/media2.wmv"/><Relationship Id="rId9"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1drv.ms/b/s!AoOuZGs9eV2IkSDL8rYHhqfacZWT?e=Eqh44b"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726925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93B6FEA7-9327-43C4-A2B2-2CB729756E10}"/>
              </a:ext>
            </a:extLst>
          </p:cNvPr>
          <p:cNvSpPr>
            <a:spLocks noGrp="1"/>
          </p:cNvSpPr>
          <p:nvPr>
            <p:ph type="title"/>
          </p:nvPr>
        </p:nvSpPr>
        <p:spPr>
          <a:xfrm>
            <a:off x="720737" y="498143"/>
            <a:ext cx="7702210" cy="1278902"/>
          </a:xfrm>
        </p:spPr>
        <p:txBody>
          <a:bodyPr>
            <a:normAutofit/>
          </a:bodyPr>
          <a:lstStyle/>
          <a:p>
            <a:pPr algn="ctr"/>
            <a:r>
              <a:rPr lang="en-ZA" sz="3600" b="1">
                <a:solidFill>
                  <a:schemeClr val="bg1"/>
                </a:solidFill>
                <a:latin typeface="+mn-lt"/>
              </a:rPr>
              <a:t>What will the Specific Technology do?</a:t>
            </a:r>
          </a:p>
        </p:txBody>
      </p:sp>
      <p:sp>
        <p:nvSpPr>
          <p:cNvPr id="3" name="Content Placeholder 2">
            <a:extLst>
              <a:ext uri="{FF2B5EF4-FFF2-40B4-BE49-F238E27FC236}">
                <a16:creationId xmlns:a16="http://schemas.microsoft.com/office/drawing/2014/main" id="{6E1B341C-8C54-4AA1-8019-809A19DAA1F0}"/>
              </a:ext>
            </a:extLst>
          </p:cNvPr>
          <p:cNvSpPr>
            <a:spLocks noGrp="1"/>
          </p:cNvSpPr>
          <p:nvPr>
            <p:ph idx="1"/>
          </p:nvPr>
        </p:nvSpPr>
        <p:spPr>
          <a:xfrm>
            <a:off x="720738" y="2420888"/>
            <a:ext cx="7702210" cy="4437112"/>
          </a:xfrm>
        </p:spPr>
        <p:txBody>
          <a:bodyPr vert="horz" lIns="91440" tIns="45720" rIns="91440" bIns="45720" rtlCol="0" anchor="t">
            <a:normAutofit/>
          </a:bodyPr>
          <a:lstStyle/>
          <a:p>
            <a:r>
              <a:rPr lang="en-ZA" sz="1600"/>
              <a:t>The Gasifier uses ALL waste/ garbage to burn and create steam and various gases that create energy that can be used to take farms, especially dairy farms, business parks, residential complexes and eventually private homes off the national electricity grid. Excess can/ may be fed back into grid.</a:t>
            </a:r>
          </a:p>
          <a:p>
            <a:r>
              <a:rPr lang="en-ZA" sz="1600"/>
              <a:t>Through Water Tech, we can provide +-20,000L pd of clean healthy drinking water from ANY feed water source using solar/ wind. If we instead use power from a gasifier which will give significantly more power for longer, we can increase this output +-10 fold.</a:t>
            </a:r>
          </a:p>
          <a:p>
            <a:r>
              <a:rPr lang="en-ZA" sz="1600"/>
              <a:t>Build Tech – Sa’s 1</a:t>
            </a:r>
            <a:r>
              <a:rPr lang="en-ZA" sz="1600" baseline="30000"/>
              <a:t>st</a:t>
            </a:r>
            <a:r>
              <a:rPr lang="en-ZA" sz="1600"/>
              <a:t> 3D concrete printing technology. The ability to print a small house in 24 hours. With a backlog of some 2,1m houses for the poorest of our communities who live in undignified, ramshackle shanties often more than 5 in a single room without any basic services. Integration with our other tech could provide turnkey solutions. Applications include rural clinics and schools etc</a:t>
            </a:r>
          </a:p>
          <a:p>
            <a:r>
              <a:rPr lang="en-ZA" sz="1600"/>
              <a:t>Through Agri-Tech, we  invest in and teach women to plant the best crops for their area, the gold-standard methods without the costs, and the best places to sell their crops. This will grow smallholdings into farm lands that are profitable, using expert mentoring</a:t>
            </a:r>
          </a:p>
          <a:p>
            <a:endParaRPr lang="en-ZA" sz="1200"/>
          </a:p>
          <a:p>
            <a:pPr marL="0" indent="0">
              <a:buNone/>
            </a:pPr>
            <a:endParaRPr lang="en-ZA" sz="1200"/>
          </a:p>
        </p:txBody>
      </p:sp>
    </p:spTree>
    <p:extLst>
      <p:ext uri="{BB962C8B-B14F-4D97-AF65-F5344CB8AC3E}">
        <p14:creationId xmlns:p14="http://schemas.microsoft.com/office/powerpoint/2010/main" val="612925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596" y="116633"/>
            <a:ext cx="8101884" cy="1454230"/>
          </a:xfrm>
        </p:spPr>
        <p:txBody>
          <a:bodyPr>
            <a:normAutofit/>
          </a:bodyPr>
          <a:lstStyle/>
          <a:p>
            <a:r>
              <a:rPr lang="en-ZA" sz="3600" b="1">
                <a:latin typeface="Gill Sans MT" panose="020B0502020104020203" pitchFamily="34" charset="0"/>
                <a:cs typeface="Arial" panose="020B0604020202020204" pitchFamily="34" charset="0"/>
              </a:rPr>
              <a:t>CONCEPT – </a:t>
            </a:r>
            <a:r>
              <a:rPr lang="en-ZA" sz="2800" b="1">
                <a:latin typeface="Gill Sans MT" panose="020B0502020104020203" pitchFamily="34" charset="0"/>
                <a:cs typeface="Arial" panose="020B0604020202020204" pitchFamily="34" charset="0"/>
              </a:rPr>
              <a:t>Aquanaut </a:t>
            </a:r>
            <a:r>
              <a:rPr lang="en-ZA" sz="1600" b="1">
                <a:latin typeface="Gill Sans MT" panose="020B0502020104020203" pitchFamily="34" charset="0"/>
                <a:cs typeface="Arial" panose="020B0604020202020204" pitchFamily="34" charset="0"/>
              </a:rPr>
              <a:t>(ready for Prototype)</a:t>
            </a:r>
            <a:endParaRPr lang="en-ZA" sz="2800" b="1">
              <a:latin typeface="Gill Sans MT" panose="020B0502020104020203"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2034" y="1570863"/>
            <a:ext cx="2693658" cy="257821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792" y="1542874"/>
            <a:ext cx="2905584" cy="2578217"/>
          </a:xfrm>
          <a:prstGeom prst="rect">
            <a:avLst/>
          </a:prstGeom>
        </p:spPr>
      </p:pic>
      <p:pic>
        <p:nvPicPr>
          <p:cNvPr id="5" name="Picture 4"/>
          <p:cNvPicPr>
            <a:picLocks noChangeAspect="1"/>
          </p:cNvPicPr>
          <p:nvPr/>
        </p:nvPicPr>
        <p:blipFill>
          <a:blip r:embed="rId4"/>
          <a:stretch>
            <a:fillRect/>
          </a:stretch>
        </p:blipFill>
        <p:spPr>
          <a:xfrm>
            <a:off x="6823711" y="2939952"/>
            <a:ext cx="288032" cy="243547"/>
          </a:xfrm>
          <a:prstGeom prst="rect">
            <a:avLst/>
          </a:prstGeom>
        </p:spPr>
      </p:pic>
      <p:pic>
        <p:nvPicPr>
          <p:cNvPr id="6" name="Picture 5">
            <a:extLst>
              <a:ext uri="{FF2B5EF4-FFF2-40B4-BE49-F238E27FC236}">
                <a16:creationId xmlns:a16="http://schemas.microsoft.com/office/drawing/2014/main" id="{53C87BB1-56F5-48A9-A50D-9E34BDF324BC}"/>
              </a:ext>
            </a:extLst>
          </p:cNvPr>
          <p:cNvPicPr>
            <a:picLocks noChangeAspect="1"/>
          </p:cNvPicPr>
          <p:nvPr/>
        </p:nvPicPr>
        <p:blipFill>
          <a:blip r:embed="rId5"/>
          <a:stretch>
            <a:fillRect/>
          </a:stretch>
        </p:blipFill>
        <p:spPr>
          <a:xfrm>
            <a:off x="683568" y="4338119"/>
            <a:ext cx="3888432" cy="2047429"/>
          </a:xfrm>
          <a:prstGeom prst="rect">
            <a:avLst/>
          </a:prstGeom>
        </p:spPr>
      </p:pic>
      <p:pic>
        <p:nvPicPr>
          <p:cNvPr id="7" name="Picture 6">
            <a:extLst>
              <a:ext uri="{FF2B5EF4-FFF2-40B4-BE49-F238E27FC236}">
                <a16:creationId xmlns:a16="http://schemas.microsoft.com/office/drawing/2014/main" id="{D3E92925-B8B7-4292-9BA0-47E5A87CBCD5}"/>
              </a:ext>
            </a:extLst>
          </p:cNvPr>
          <p:cNvPicPr>
            <a:picLocks noChangeAspect="1"/>
          </p:cNvPicPr>
          <p:nvPr/>
        </p:nvPicPr>
        <p:blipFill>
          <a:blip r:embed="rId6"/>
          <a:stretch>
            <a:fillRect/>
          </a:stretch>
        </p:blipFill>
        <p:spPr>
          <a:xfrm>
            <a:off x="4932042" y="4388644"/>
            <a:ext cx="3640458" cy="1974127"/>
          </a:xfrm>
          <a:prstGeom prst="rect">
            <a:avLst/>
          </a:prstGeom>
        </p:spPr>
      </p:pic>
    </p:spTree>
    <p:extLst>
      <p:ext uri="{BB962C8B-B14F-4D97-AF65-F5344CB8AC3E}">
        <p14:creationId xmlns:p14="http://schemas.microsoft.com/office/powerpoint/2010/main" val="300772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 name="Rectangle 2137"/>
          <p:cNvSpPr/>
          <p:nvPr/>
        </p:nvSpPr>
        <p:spPr>
          <a:xfrm>
            <a:off x="971600" y="1628800"/>
            <a:ext cx="7600900" cy="4178067"/>
          </a:xfrm>
          <a:prstGeom prst="rect">
            <a:avLst/>
          </a:prstGeom>
        </p:spPr>
        <p:txBody>
          <a:bodyPr wrap="square" anchor="t">
            <a:spAutoFit/>
          </a:bodyPr>
          <a:lstStyle/>
          <a:p>
            <a:endParaRPr lang="en-ZA" sz="1350"/>
          </a:p>
          <a:p>
            <a:r>
              <a:rPr lang="en-ZA"/>
              <a:t>Re-use of energy through numerous evaporation/convection stages</a:t>
            </a:r>
          </a:p>
          <a:p>
            <a:r>
              <a:rPr lang="en-ZA"/>
              <a:t>    </a:t>
            </a:r>
          </a:p>
          <a:p>
            <a:r>
              <a:rPr lang="en-ZA"/>
              <a:t>•	</a:t>
            </a:r>
            <a:r>
              <a:rPr lang="en-ZA" i="1"/>
              <a:t>Complete separation of feed and distilled water – no cross-over</a:t>
            </a:r>
          </a:p>
          <a:p>
            <a:r>
              <a:rPr lang="en-ZA" i="1"/>
              <a:t>•	No moving parts</a:t>
            </a:r>
          </a:p>
          <a:p>
            <a:r>
              <a:rPr lang="en-ZA" i="1"/>
              <a:t>•	All water movement is by gravity and one way – alternate can be 	implemented.</a:t>
            </a:r>
          </a:p>
          <a:p>
            <a:r>
              <a:rPr lang="en-ZA" i="1"/>
              <a:t>•    	Unique dosing unit for every stage</a:t>
            </a:r>
          </a:p>
          <a:p>
            <a:r>
              <a:rPr lang="en-ZA" i="1"/>
              <a:t>•	Fool-proof design for easy re-siting</a:t>
            </a:r>
          </a:p>
          <a:p>
            <a:r>
              <a:rPr lang="en-ZA" i="1"/>
              <a:t>•	State of the art materials and IP technologies</a:t>
            </a:r>
          </a:p>
          <a:p>
            <a:r>
              <a:rPr lang="en-ZA" i="1"/>
              <a:t>•	Can be stacked horizontally with multiple units occupying very little 	area</a:t>
            </a:r>
          </a:p>
          <a:p>
            <a:r>
              <a:rPr lang="en-ZA" i="1"/>
              <a:t>•	Tolerates UV, heat, windy and harsh environments</a:t>
            </a:r>
          </a:p>
          <a:p>
            <a:r>
              <a:rPr lang="en-ZA" i="1"/>
              <a:t>•	Device materials with </a:t>
            </a:r>
            <a:r>
              <a:rPr lang="en-ZA" b="1" i="1"/>
              <a:t>life time of 15 to 20+ years </a:t>
            </a:r>
            <a:r>
              <a:rPr lang="en-ZA" i="1"/>
              <a:t>(feed 	water 	quality dependent).</a:t>
            </a:r>
          </a:p>
        </p:txBody>
      </p:sp>
      <p:sp>
        <p:nvSpPr>
          <p:cNvPr id="2139" name="Rectangle 2138"/>
          <p:cNvSpPr/>
          <p:nvPr/>
        </p:nvSpPr>
        <p:spPr>
          <a:xfrm>
            <a:off x="827584" y="260648"/>
            <a:ext cx="7992888" cy="646331"/>
          </a:xfrm>
          <a:prstGeom prst="rect">
            <a:avLst/>
          </a:prstGeom>
        </p:spPr>
        <p:txBody>
          <a:bodyPr wrap="square">
            <a:spAutoFit/>
          </a:bodyPr>
          <a:lstStyle/>
          <a:p>
            <a:r>
              <a:rPr lang="en-ZA" sz="3600" b="1"/>
              <a:t>Aquanaut - </a:t>
            </a:r>
            <a:r>
              <a:rPr lang="en-ZA" sz="2000" b="1"/>
              <a:t>Device and technology advantages</a:t>
            </a:r>
            <a:endParaRPr lang="en-ZA" sz="3600" b="1"/>
          </a:p>
        </p:txBody>
      </p:sp>
    </p:spTree>
    <p:extLst>
      <p:ext uri="{BB962C8B-B14F-4D97-AF65-F5344CB8AC3E}">
        <p14:creationId xmlns:p14="http://schemas.microsoft.com/office/powerpoint/2010/main" val="106529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F4D3-036F-4958-AEFA-0BB30414F313}"/>
              </a:ext>
            </a:extLst>
          </p:cNvPr>
          <p:cNvSpPr>
            <a:spLocks noGrp="1"/>
          </p:cNvSpPr>
          <p:nvPr>
            <p:ph type="title"/>
          </p:nvPr>
        </p:nvSpPr>
        <p:spPr>
          <a:xfrm>
            <a:off x="938758" y="382385"/>
            <a:ext cx="7633742" cy="1030391"/>
          </a:xfrm>
        </p:spPr>
        <p:txBody>
          <a:bodyPr>
            <a:normAutofit/>
          </a:bodyPr>
          <a:lstStyle/>
          <a:p>
            <a:r>
              <a:rPr lang="en-ZA" sz="3600" b="1">
                <a:latin typeface="+mn-lt"/>
              </a:rPr>
              <a:t>Prototype</a:t>
            </a:r>
            <a:r>
              <a:rPr lang="en-ZA" sz="4400" b="1">
                <a:latin typeface="+mn-lt"/>
              </a:rPr>
              <a:t> - </a:t>
            </a:r>
            <a:r>
              <a:rPr lang="en-ZA" sz="2000" b="1">
                <a:latin typeface="+mn-lt"/>
              </a:rPr>
              <a:t>ConCrete Printer</a:t>
            </a:r>
            <a:endParaRPr lang="en-ZA" sz="4400" b="1">
              <a:latin typeface="+mn-lt"/>
            </a:endParaRPr>
          </a:p>
        </p:txBody>
      </p:sp>
      <p:pic>
        <p:nvPicPr>
          <p:cNvPr id="5" name="Picture 4"/>
          <p:cNvPicPr>
            <a:picLocks noChangeAspect="1"/>
          </p:cNvPicPr>
          <p:nvPr/>
        </p:nvPicPr>
        <p:blipFill>
          <a:blip r:embed="rId2"/>
          <a:stretch>
            <a:fillRect/>
          </a:stretch>
        </p:blipFill>
        <p:spPr>
          <a:xfrm>
            <a:off x="938758" y="1395378"/>
            <a:ext cx="3168352" cy="1781243"/>
          </a:xfrm>
          <a:prstGeom prst="rect">
            <a:avLst/>
          </a:prstGeom>
        </p:spPr>
      </p:pic>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l="28526" t="28577" r="28372" b="25758"/>
          <a:stretch>
            <a:fillRect/>
          </a:stretch>
        </p:blipFill>
        <p:spPr>
          <a:xfrm>
            <a:off x="5036892" y="1418377"/>
            <a:ext cx="2952328" cy="175824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F5FB84BD-90C3-4EA3-87CA-BCE37308AF8F}"/>
              </a:ext>
            </a:extLst>
          </p:cNvPr>
          <p:cNvPicPr>
            <a:picLocks noChangeAspect="1"/>
          </p:cNvPicPr>
          <p:nvPr/>
        </p:nvPicPr>
        <p:blipFill>
          <a:blip r:embed="rId4"/>
          <a:stretch>
            <a:fillRect/>
          </a:stretch>
        </p:blipFill>
        <p:spPr>
          <a:xfrm>
            <a:off x="960017" y="3681380"/>
            <a:ext cx="3147093" cy="2328849"/>
          </a:xfrm>
          <a:prstGeom prst="rect">
            <a:avLst/>
          </a:prstGeom>
        </p:spPr>
      </p:pic>
      <p:pic>
        <p:nvPicPr>
          <p:cNvPr id="8" name="Picture 7">
            <a:extLst>
              <a:ext uri="{FF2B5EF4-FFF2-40B4-BE49-F238E27FC236}">
                <a16:creationId xmlns:a16="http://schemas.microsoft.com/office/drawing/2014/main" id="{A03FE2FE-27E1-4D4D-A6DB-3C8D9C976DD8}"/>
              </a:ext>
            </a:extLst>
          </p:cNvPr>
          <p:cNvPicPr>
            <a:picLocks noChangeAspect="1"/>
          </p:cNvPicPr>
          <p:nvPr/>
        </p:nvPicPr>
        <p:blipFill>
          <a:blip r:embed="rId5"/>
          <a:stretch>
            <a:fillRect/>
          </a:stretch>
        </p:blipFill>
        <p:spPr>
          <a:xfrm>
            <a:off x="4458694" y="3698269"/>
            <a:ext cx="4113806" cy="2311959"/>
          </a:xfrm>
          <a:prstGeom prst="rect">
            <a:avLst/>
          </a:prstGeom>
        </p:spPr>
      </p:pic>
    </p:spTree>
    <p:extLst>
      <p:ext uri="{BB962C8B-B14F-4D97-AF65-F5344CB8AC3E}">
        <p14:creationId xmlns:p14="http://schemas.microsoft.com/office/powerpoint/2010/main" val="2735813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37190F8-BAC7-4118-AED5-842A2B2028CF}"/>
              </a:ext>
            </a:extLst>
          </p:cNvPr>
          <p:cNvSpPr>
            <a:spLocks noGrp="1"/>
          </p:cNvSpPr>
          <p:nvPr>
            <p:ph type="title"/>
          </p:nvPr>
        </p:nvSpPr>
        <p:spPr>
          <a:xfrm>
            <a:off x="290196" y="476672"/>
            <a:ext cx="3345700" cy="1261282"/>
          </a:xfrm>
        </p:spPr>
        <p:txBody>
          <a:bodyPr anchor="ctr">
            <a:normAutofit/>
          </a:bodyPr>
          <a:lstStyle/>
          <a:p>
            <a:r>
              <a:rPr lang="en-ZA" sz="3600" b="1">
                <a:latin typeface="+mn-lt"/>
              </a:rPr>
              <a:t>Gallery</a:t>
            </a:r>
          </a:p>
        </p:txBody>
      </p:sp>
      <p:sp>
        <p:nvSpPr>
          <p:cNvPr id="26" name="Freeform: Shape 25">
            <a:extLst>
              <a:ext uri="{FF2B5EF4-FFF2-40B4-BE49-F238E27FC236}">
                <a16:creationId xmlns:a16="http://schemas.microsoft.com/office/drawing/2014/main" id="{669EB6E3-B389-4409-9000-94D2AF278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8935" y="1101383"/>
            <a:ext cx="1644550" cy="1642551"/>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sp>
        <p:nvSpPr>
          <p:cNvPr id="28" name="Freeform: Shape 27">
            <a:extLst>
              <a:ext uri="{FF2B5EF4-FFF2-40B4-BE49-F238E27FC236}">
                <a16:creationId xmlns:a16="http://schemas.microsoft.com/office/drawing/2014/main" id="{873CA32C-93F1-4FE9-A123-24E2F57F6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9213" y="1171575"/>
            <a:ext cx="1503995" cy="1502166"/>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pic>
        <p:nvPicPr>
          <p:cNvPr id="11" name="Content Placeholder 10" descr="A group of people standing in front of a crowd&#10;&#10;Description automatically generated">
            <a:extLst>
              <a:ext uri="{FF2B5EF4-FFF2-40B4-BE49-F238E27FC236}">
                <a16:creationId xmlns:a16="http://schemas.microsoft.com/office/drawing/2014/main" id="{AA1454C3-11F0-40F1-8B63-11B547CC0D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9992" y="1434433"/>
            <a:ext cx="1017585" cy="1017585"/>
          </a:xfrm>
          <a:prstGeom prst="rect">
            <a:avLst/>
          </a:prstGeom>
        </p:spPr>
      </p:pic>
      <p:pic>
        <p:nvPicPr>
          <p:cNvPr id="18" name="3DPrintcrete-1st_print">
            <a:hlinkClick r:id="" action="ppaction://media"/>
            <a:extLst>
              <a:ext uri="{FF2B5EF4-FFF2-40B4-BE49-F238E27FC236}">
                <a16:creationId xmlns:a16="http://schemas.microsoft.com/office/drawing/2014/main" id="{FED23037-7B2D-4D80-889B-F10A63B22D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285300" y="4527128"/>
            <a:ext cx="3295650" cy="1854200"/>
          </a:xfrm>
        </p:spPr>
      </p:pic>
      <p:sp>
        <p:nvSpPr>
          <p:cNvPr id="30" name="Freeform: Shape 29">
            <a:extLst>
              <a:ext uri="{FF2B5EF4-FFF2-40B4-BE49-F238E27FC236}">
                <a16:creationId xmlns:a16="http://schemas.microsoft.com/office/drawing/2014/main" id="{FFBD8C93-38E3-4D74-A212-DA02C0C7E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0266" y="2795848"/>
            <a:ext cx="2446284" cy="2443313"/>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id="{2CD9FC7B-396F-44B5-BF35-8E5C14B86A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2744" y="0"/>
            <a:ext cx="3191256" cy="2813135"/>
          </a:xfrm>
          <a:custGeom>
            <a:avLst/>
            <a:gdLst>
              <a:gd name="connsiteX0" fmla="*/ 439240 w 4255008"/>
              <a:gd name="connsiteY0" fmla="*/ 0 h 3750846"/>
              <a:gd name="connsiteX1" fmla="*/ 4255008 w 4255008"/>
              <a:gd name="connsiteY1" fmla="*/ 0 h 3750846"/>
              <a:gd name="connsiteX2" fmla="*/ 4255008 w 4255008"/>
              <a:gd name="connsiteY2" fmla="*/ 3063810 h 3750846"/>
              <a:gd name="connsiteX3" fmla="*/ 4223768 w 4255008"/>
              <a:gd name="connsiteY3" fmla="*/ 3077695 h 3750846"/>
              <a:gd name="connsiteX4" fmla="*/ 4179098 w 4255008"/>
              <a:gd name="connsiteY4" fmla="*/ 3093099 h 3750846"/>
              <a:gd name="connsiteX5" fmla="*/ 4134427 w 4255008"/>
              <a:gd name="connsiteY5" fmla="*/ 3106962 h 3750846"/>
              <a:gd name="connsiteX6" fmla="*/ 4086674 w 4255008"/>
              <a:gd name="connsiteY6" fmla="*/ 3119286 h 3750846"/>
              <a:gd name="connsiteX7" fmla="*/ 4040462 w 4255008"/>
              <a:gd name="connsiteY7" fmla="*/ 3131609 h 3750846"/>
              <a:gd name="connsiteX8" fmla="*/ 3994250 w 4255008"/>
              <a:gd name="connsiteY8" fmla="*/ 3145473 h 3750846"/>
              <a:gd name="connsiteX9" fmla="*/ 3949580 w 4255008"/>
              <a:gd name="connsiteY9" fmla="*/ 3160876 h 3750846"/>
              <a:gd name="connsiteX10" fmla="*/ 3907988 w 4255008"/>
              <a:gd name="connsiteY10" fmla="*/ 3179362 h 3750846"/>
              <a:gd name="connsiteX11" fmla="*/ 3869480 w 4255008"/>
              <a:gd name="connsiteY11" fmla="*/ 3200926 h 3750846"/>
              <a:gd name="connsiteX12" fmla="*/ 3835590 w 4255008"/>
              <a:gd name="connsiteY12" fmla="*/ 3228653 h 3750846"/>
              <a:gd name="connsiteX13" fmla="*/ 3800161 w 4255008"/>
              <a:gd name="connsiteY13" fmla="*/ 3259462 h 3750846"/>
              <a:gd name="connsiteX14" fmla="*/ 3769352 w 4255008"/>
              <a:gd name="connsiteY14" fmla="*/ 3294890 h 3750846"/>
              <a:gd name="connsiteX15" fmla="*/ 3740085 w 4255008"/>
              <a:gd name="connsiteY15" fmla="*/ 3331860 h 3750846"/>
              <a:gd name="connsiteX16" fmla="*/ 3710817 w 4255008"/>
              <a:gd name="connsiteY16" fmla="*/ 3370369 h 3750846"/>
              <a:gd name="connsiteX17" fmla="*/ 3681550 w 4255008"/>
              <a:gd name="connsiteY17" fmla="*/ 3408879 h 3750846"/>
              <a:gd name="connsiteX18" fmla="*/ 3652283 w 4255008"/>
              <a:gd name="connsiteY18" fmla="*/ 3445849 h 3750846"/>
              <a:gd name="connsiteX19" fmla="*/ 3619934 w 4255008"/>
              <a:gd name="connsiteY19" fmla="*/ 3481278 h 3750846"/>
              <a:gd name="connsiteX20" fmla="*/ 3587585 w 4255008"/>
              <a:gd name="connsiteY20" fmla="*/ 3512085 h 3750846"/>
              <a:gd name="connsiteX21" fmla="*/ 3550617 w 4255008"/>
              <a:gd name="connsiteY21" fmla="*/ 3538272 h 3750846"/>
              <a:gd name="connsiteX22" fmla="*/ 3512107 w 4255008"/>
              <a:gd name="connsiteY22" fmla="*/ 3558298 h 3750846"/>
              <a:gd name="connsiteX23" fmla="*/ 3465894 w 4255008"/>
              <a:gd name="connsiteY23" fmla="*/ 3572162 h 3750846"/>
              <a:gd name="connsiteX24" fmla="*/ 3418141 w 4255008"/>
              <a:gd name="connsiteY24" fmla="*/ 3578323 h 3750846"/>
              <a:gd name="connsiteX25" fmla="*/ 3368850 w 4255008"/>
              <a:gd name="connsiteY25" fmla="*/ 3579863 h 3750846"/>
              <a:gd name="connsiteX26" fmla="*/ 3316475 w 4255008"/>
              <a:gd name="connsiteY26" fmla="*/ 3575242 h 3750846"/>
              <a:gd name="connsiteX27" fmla="*/ 3264102 w 4255008"/>
              <a:gd name="connsiteY27" fmla="*/ 3569081 h 3750846"/>
              <a:gd name="connsiteX28" fmla="*/ 3211728 w 4255008"/>
              <a:gd name="connsiteY28" fmla="*/ 3561378 h 3750846"/>
              <a:gd name="connsiteX29" fmla="*/ 3159355 w 4255008"/>
              <a:gd name="connsiteY29" fmla="*/ 3555218 h 3750846"/>
              <a:gd name="connsiteX30" fmla="*/ 3106981 w 4255008"/>
              <a:gd name="connsiteY30" fmla="*/ 3552136 h 3750846"/>
              <a:gd name="connsiteX31" fmla="*/ 3056148 w 4255008"/>
              <a:gd name="connsiteY31" fmla="*/ 3552136 h 3750846"/>
              <a:gd name="connsiteX32" fmla="*/ 3008397 w 4255008"/>
              <a:gd name="connsiteY32" fmla="*/ 3558298 h 3750846"/>
              <a:gd name="connsiteX33" fmla="*/ 2959104 w 4255008"/>
              <a:gd name="connsiteY33" fmla="*/ 3570622 h 3750846"/>
              <a:gd name="connsiteX34" fmla="*/ 2914432 w 4255008"/>
              <a:gd name="connsiteY34" fmla="*/ 3589105 h 3750846"/>
              <a:gd name="connsiteX35" fmla="*/ 2868220 w 4255008"/>
              <a:gd name="connsiteY35" fmla="*/ 3613752 h 3750846"/>
              <a:gd name="connsiteX36" fmla="*/ 2822009 w 4255008"/>
              <a:gd name="connsiteY36" fmla="*/ 3638399 h 3750846"/>
              <a:gd name="connsiteX37" fmla="*/ 2775796 w 4255008"/>
              <a:gd name="connsiteY37" fmla="*/ 3666125 h 3750846"/>
              <a:gd name="connsiteX38" fmla="*/ 2731124 w 4255008"/>
              <a:gd name="connsiteY38" fmla="*/ 3692312 h 3750846"/>
              <a:gd name="connsiteX39" fmla="*/ 2683373 w 4255008"/>
              <a:gd name="connsiteY39" fmla="*/ 3715417 h 3750846"/>
              <a:gd name="connsiteX40" fmla="*/ 2637160 w 4255008"/>
              <a:gd name="connsiteY40" fmla="*/ 3733903 h 3750846"/>
              <a:gd name="connsiteX41" fmla="*/ 2589408 w 4255008"/>
              <a:gd name="connsiteY41" fmla="*/ 3746226 h 3750846"/>
              <a:gd name="connsiteX42" fmla="*/ 2540116 w 4255008"/>
              <a:gd name="connsiteY42" fmla="*/ 3750846 h 3750846"/>
              <a:gd name="connsiteX43" fmla="*/ 2490824 w 4255008"/>
              <a:gd name="connsiteY43" fmla="*/ 3746226 h 3750846"/>
              <a:gd name="connsiteX44" fmla="*/ 2443071 w 4255008"/>
              <a:gd name="connsiteY44" fmla="*/ 3733903 h 3750846"/>
              <a:gd name="connsiteX45" fmla="*/ 2396860 w 4255008"/>
              <a:gd name="connsiteY45" fmla="*/ 3715417 h 3750846"/>
              <a:gd name="connsiteX46" fmla="*/ 2349108 w 4255008"/>
              <a:gd name="connsiteY46" fmla="*/ 3692312 h 3750846"/>
              <a:gd name="connsiteX47" fmla="*/ 2304434 w 4255008"/>
              <a:gd name="connsiteY47" fmla="*/ 3666125 h 3750846"/>
              <a:gd name="connsiteX48" fmla="*/ 2258223 w 4255008"/>
              <a:gd name="connsiteY48" fmla="*/ 3638399 h 3750846"/>
              <a:gd name="connsiteX49" fmla="*/ 2212010 w 4255008"/>
              <a:gd name="connsiteY49" fmla="*/ 3613752 h 3750846"/>
              <a:gd name="connsiteX50" fmla="*/ 2165800 w 4255008"/>
              <a:gd name="connsiteY50" fmla="*/ 3589105 h 3750846"/>
              <a:gd name="connsiteX51" fmla="*/ 2119589 w 4255008"/>
              <a:gd name="connsiteY51" fmla="*/ 3570622 h 3750846"/>
              <a:gd name="connsiteX52" fmla="*/ 2071836 w 4255008"/>
              <a:gd name="connsiteY52" fmla="*/ 3558298 h 3750846"/>
              <a:gd name="connsiteX53" fmla="*/ 2024083 w 4255008"/>
              <a:gd name="connsiteY53" fmla="*/ 3552136 h 3750846"/>
              <a:gd name="connsiteX54" fmla="*/ 1973249 w 4255008"/>
              <a:gd name="connsiteY54" fmla="*/ 3552136 h 3750846"/>
              <a:gd name="connsiteX55" fmla="*/ 1920876 w 4255008"/>
              <a:gd name="connsiteY55" fmla="*/ 3555218 h 3750846"/>
              <a:gd name="connsiteX56" fmla="*/ 1868503 w 4255008"/>
              <a:gd name="connsiteY56" fmla="*/ 3561378 h 3750846"/>
              <a:gd name="connsiteX57" fmla="*/ 1816128 w 4255008"/>
              <a:gd name="connsiteY57" fmla="*/ 3569081 h 3750846"/>
              <a:gd name="connsiteX58" fmla="*/ 1763754 w 4255008"/>
              <a:gd name="connsiteY58" fmla="*/ 3575242 h 3750846"/>
              <a:gd name="connsiteX59" fmla="*/ 1711381 w 4255008"/>
              <a:gd name="connsiteY59" fmla="*/ 3579863 h 3750846"/>
              <a:gd name="connsiteX60" fmla="*/ 1662090 w 4255008"/>
              <a:gd name="connsiteY60" fmla="*/ 3578323 h 3750846"/>
              <a:gd name="connsiteX61" fmla="*/ 1614338 w 4255008"/>
              <a:gd name="connsiteY61" fmla="*/ 3572162 h 3750846"/>
              <a:gd name="connsiteX62" fmla="*/ 1568125 w 4255008"/>
              <a:gd name="connsiteY62" fmla="*/ 3558298 h 3750846"/>
              <a:gd name="connsiteX63" fmla="*/ 1529616 w 4255008"/>
              <a:gd name="connsiteY63" fmla="*/ 3538272 h 3750846"/>
              <a:gd name="connsiteX64" fmla="*/ 1492645 w 4255008"/>
              <a:gd name="connsiteY64" fmla="*/ 3512085 h 3750846"/>
              <a:gd name="connsiteX65" fmla="*/ 1460298 w 4255008"/>
              <a:gd name="connsiteY65" fmla="*/ 3481278 h 3750846"/>
              <a:gd name="connsiteX66" fmla="*/ 1427948 w 4255008"/>
              <a:gd name="connsiteY66" fmla="*/ 3445849 h 3750846"/>
              <a:gd name="connsiteX67" fmla="*/ 1398681 w 4255008"/>
              <a:gd name="connsiteY67" fmla="*/ 3408879 h 3750846"/>
              <a:gd name="connsiteX68" fmla="*/ 1369414 w 4255008"/>
              <a:gd name="connsiteY68" fmla="*/ 3370369 h 3750846"/>
              <a:gd name="connsiteX69" fmla="*/ 1340147 w 4255008"/>
              <a:gd name="connsiteY69" fmla="*/ 3331860 h 3750846"/>
              <a:gd name="connsiteX70" fmla="*/ 1310879 w 4255008"/>
              <a:gd name="connsiteY70" fmla="*/ 3294890 h 3750846"/>
              <a:gd name="connsiteX71" fmla="*/ 1280071 w 4255008"/>
              <a:gd name="connsiteY71" fmla="*/ 3259462 h 3750846"/>
              <a:gd name="connsiteX72" fmla="*/ 1244641 w 4255008"/>
              <a:gd name="connsiteY72" fmla="*/ 3228653 h 3750846"/>
              <a:gd name="connsiteX73" fmla="*/ 1210752 w 4255008"/>
              <a:gd name="connsiteY73" fmla="*/ 3200926 h 3750846"/>
              <a:gd name="connsiteX74" fmla="*/ 1172242 w 4255008"/>
              <a:gd name="connsiteY74" fmla="*/ 3179362 h 3750846"/>
              <a:gd name="connsiteX75" fmla="*/ 1130652 w 4255008"/>
              <a:gd name="connsiteY75" fmla="*/ 3160876 h 3750846"/>
              <a:gd name="connsiteX76" fmla="*/ 1085981 w 4255008"/>
              <a:gd name="connsiteY76" fmla="*/ 3145473 h 3750846"/>
              <a:gd name="connsiteX77" fmla="*/ 1039768 w 4255008"/>
              <a:gd name="connsiteY77" fmla="*/ 3131609 h 3750846"/>
              <a:gd name="connsiteX78" fmla="*/ 993558 w 4255008"/>
              <a:gd name="connsiteY78" fmla="*/ 3119286 h 3750846"/>
              <a:gd name="connsiteX79" fmla="*/ 945805 w 4255008"/>
              <a:gd name="connsiteY79" fmla="*/ 3106962 h 3750846"/>
              <a:gd name="connsiteX80" fmla="*/ 901134 w 4255008"/>
              <a:gd name="connsiteY80" fmla="*/ 3093099 h 3750846"/>
              <a:gd name="connsiteX81" fmla="*/ 856461 w 4255008"/>
              <a:gd name="connsiteY81" fmla="*/ 3077695 h 3750846"/>
              <a:gd name="connsiteX82" fmla="*/ 814872 w 4255008"/>
              <a:gd name="connsiteY82" fmla="*/ 3059209 h 3750846"/>
              <a:gd name="connsiteX83" fmla="*/ 777901 w 4255008"/>
              <a:gd name="connsiteY83" fmla="*/ 3036103 h 3750846"/>
              <a:gd name="connsiteX84" fmla="*/ 744012 w 4255008"/>
              <a:gd name="connsiteY84" fmla="*/ 3008376 h 3750846"/>
              <a:gd name="connsiteX85" fmla="*/ 716286 w 4255008"/>
              <a:gd name="connsiteY85" fmla="*/ 2974489 h 3750846"/>
              <a:gd name="connsiteX86" fmla="*/ 693181 w 4255008"/>
              <a:gd name="connsiteY86" fmla="*/ 2937519 h 3750846"/>
              <a:gd name="connsiteX87" fmla="*/ 674695 w 4255008"/>
              <a:gd name="connsiteY87" fmla="*/ 2895927 h 3750846"/>
              <a:gd name="connsiteX88" fmla="*/ 659292 w 4255008"/>
              <a:gd name="connsiteY88" fmla="*/ 2851257 h 3750846"/>
              <a:gd name="connsiteX89" fmla="*/ 645428 w 4255008"/>
              <a:gd name="connsiteY89" fmla="*/ 2806586 h 3750846"/>
              <a:gd name="connsiteX90" fmla="*/ 633104 w 4255008"/>
              <a:gd name="connsiteY90" fmla="*/ 2758833 h 3750846"/>
              <a:gd name="connsiteX91" fmla="*/ 620780 w 4255008"/>
              <a:gd name="connsiteY91" fmla="*/ 2712622 h 3750846"/>
              <a:gd name="connsiteX92" fmla="*/ 606917 w 4255008"/>
              <a:gd name="connsiteY92" fmla="*/ 2666410 h 3750846"/>
              <a:gd name="connsiteX93" fmla="*/ 591513 w 4255008"/>
              <a:gd name="connsiteY93" fmla="*/ 2621737 h 3750846"/>
              <a:gd name="connsiteX94" fmla="*/ 573028 w 4255008"/>
              <a:gd name="connsiteY94" fmla="*/ 2580146 h 3750846"/>
              <a:gd name="connsiteX95" fmla="*/ 551462 w 4255008"/>
              <a:gd name="connsiteY95" fmla="*/ 2541637 h 3750846"/>
              <a:gd name="connsiteX96" fmla="*/ 523737 w 4255008"/>
              <a:gd name="connsiteY96" fmla="*/ 2507748 h 3750846"/>
              <a:gd name="connsiteX97" fmla="*/ 492928 w 4255008"/>
              <a:gd name="connsiteY97" fmla="*/ 2472319 h 3750846"/>
              <a:gd name="connsiteX98" fmla="*/ 457499 w 4255008"/>
              <a:gd name="connsiteY98" fmla="*/ 2441511 h 3750846"/>
              <a:gd name="connsiteX99" fmla="*/ 418988 w 4255008"/>
              <a:gd name="connsiteY99" fmla="*/ 2412245 h 3750846"/>
              <a:gd name="connsiteX100" fmla="*/ 380479 w 4255008"/>
              <a:gd name="connsiteY100" fmla="*/ 2382977 h 3750846"/>
              <a:gd name="connsiteX101" fmla="*/ 341969 w 4255008"/>
              <a:gd name="connsiteY101" fmla="*/ 2353710 h 3750846"/>
              <a:gd name="connsiteX102" fmla="*/ 304999 w 4255008"/>
              <a:gd name="connsiteY102" fmla="*/ 2324441 h 3750846"/>
              <a:gd name="connsiteX103" fmla="*/ 269570 w 4255008"/>
              <a:gd name="connsiteY103" fmla="*/ 2292094 h 3750846"/>
              <a:gd name="connsiteX104" fmla="*/ 238762 w 4255008"/>
              <a:gd name="connsiteY104" fmla="*/ 2259746 h 3750846"/>
              <a:gd name="connsiteX105" fmla="*/ 212576 w 4255008"/>
              <a:gd name="connsiteY105" fmla="*/ 2222776 h 3750846"/>
              <a:gd name="connsiteX106" fmla="*/ 192552 w 4255008"/>
              <a:gd name="connsiteY106" fmla="*/ 2184267 h 3750846"/>
              <a:gd name="connsiteX107" fmla="*/ 178688 w 4255008"/>
              <a:gd name="connsiteY107" fmla="*/ 2138056 h 3750846"/>
              <a:gd name="connsiteX108" fmla="*/ 172526 w 4255008"/>
              <a:gd name="connsiteY108" fmla="*/ 2090303 h 3750846"/>
              <a:gd name="connsiteX109" fmla="*/ 170984 w 4255008"/>
              <a:gd name="connsiteY109" fmla="*/ 2041008 h 3750846"/>
              <a:gd name="connsiteX110" fmla="*/ 175606 w 4255008"/>
              <a:gd name="connsiteY110" fmla="*/ 1988636 h 3750846"/>
              <a:gd name="connsiteX111" fmla="*/ 181768 w 4255008"/>
              <a:gd name="connsiteY111" fmla="*/ 1936263 h 3750846"/>
              <a:gd name="connsiteX112" fmla="*/ 189469 w 4255008"/>
              <a:gd name="connsiteY112" fmla="*/ 1883889 h 3750846"/>
              <a:gd name="connsiteX113" fmla="*/ 195632 w 4255008"/>
              <a:gd name="connsiteY113" fmla="*/ 1831516 h 3750846"/>
              <a:gd name="connsiteX114" fmla="*/ 198713 w 4255008"/>
              <a:gd name="connsiteY114" fmla="*/ 1779143 h 3750846"/>
              <a:gd name="connsiteX115" fmla="*/ 198713 w 4255008"/>
              <a:gd name="connsiteY115" fmla="*/ 1728309 h 3750846"/>
              <a:gd name="connsiteX116" fmla="*/ 192552 w 4255008"/>
              <a:gd name="connsiteY116" fmla="*/ 1680558 h 3750846"/>
              <a:gd name="connsiteX117" fmla="*/ 180228 w 4255008"/>
              <a:gd name="connsiteY117" fmla="*/ 1632805 h 3750846"/>
              <a:gd name="connsiteX118" fmla="*/ 161743 w 4255008"/>
              <a:gd name="connsiteY118" fmla="*/ 1588133 h 3750846"/>
              <a:gd name="connsiteX119" fmla="*/ 138637 w 4255008"/>
              <a:gd name="connsiteY119" fmla="*/ 1541921 h 3750846"/>
              <a:gd name="connsiteX120" fmla="*/ 112449 w 4255008"/>
              <a:gd name="connsiteY120" fmla="*/ 1495711 h 3750846"/>
              <a:gd name="connsiteX121" fmla="*/ 84724 w 4255008"/>
              <a:gd name="connsiteY121" fmla="*/ 1449498 h 3750846"/>
              <a:gd name="connsiteX122" fmla="*/ 58536 w 4255008"/>
              <a:gd name="connsiteY122" fmla="*/ 1404826 h 3750846"/>
              <a:gd name="connsiteX123" fmla="*/ 35429 w 4255008"/>
              <a:gd name="connsiteY123" fmla="*/ 1357075 h 3750846"/>
              <a:gd name="connsiteX124" fmla="*/ 16946 w 4255008"/>
              <a:gd name="connsiteY124" fmla="*/ 1310862 h 3750846"/>
              <a:gd name="connsiteX125" fmla="*/ 4623 w 4255008"/>
              <a:gd name="connsiteY125" fmla="*/ 1263110 h 3750846"/>
              <a:gd name="connsiteX126" fmla="*/ 0 w 4255008"/>
              <a:gd name="connsiteY126" fmla="*/ 1213817 h 3750846"/>
              <a:gd name="connsiteX127" fmla="*/ 4623 w 4255008"/>
              <a:gd name="connsiteY127" fmla="*/ 1164526 h 3750846"/>
              <a:gd name="connsiteX128" fmla="*/ 16946 w 4255008"/>
              <a:gd name="connsiteY128" fmla="*/ 1116774 h 3750846"/>
              <a:gd name="connsiteX129" fmla="*/ 35429 w 4255008"/>
              <a:gd name="connsiteY129" fmla="*/ 1070561 h 3750846"/>
              <a:gd name="connsiteX130" fmla="*/ 58536 w 4255008"/>
              <a:gd name="connsiteY130" fmla="*/ 1022810 h 3750846"/>
              <a:gd name="connsiteX131" fmla="*/ 84724 w 4255008"/>
              <a:gd name="connsiteY131" fmla="*/ 978137 h 3750846"/>
              <a:gd name="connsiteX132" fmla="*/ 112449 w 4255008"/>
              <a:gd name="connsiteY132" fmla="*/ 931927 h 3750846"/>
              <a:gd name="connsiteX133" fmla="*/ 138637 w 4255008"/>
              <a:gd name="connsiteY133" fmla="*/ 885714 h 3750846"/>
              <a:gd name="connsiteX134" fmla="*/ 161743 w 4255008"/>
              <a:gd name="connsiteY134" fmla="*/ 839503 h 3750846"/>
              <a:gd name="connsiteX135" fmla="*/ 180228 w 4255008"/>
              <a:gd name="connsiteY135" fmla="*/ 794830 h 3750846"/>
              <a:gd name="connsiteX136" fmla="*/ 192552 w 4255008"/>
              <a:gd name="connsiteY136" fmla="*/ 747078 h 3750846"/>
              <a:gd name="connsiteX137" fmla="*/ 198713 w 4255008"/>
              <a:gd name="connsiteY137" fmla="*/ 699327 h 3750846"/>
              <a:gd name="connsiteX138" fmla="*/ 198713 w 4255008"/>
              <a:gd name="connsiteY138" fmla="*/ 648494 h 3750846"/>
              <a:gd name="connsiteX139" fmla="*/ 195632 w 4255008"/>
              <a:gd name="connsiteY139" fmla="*/ 596120 h 3750846"/>
              <a:gd name="connsiteX140" fmla="*/ 189469 w 4255008"/>
              <a:gd name="connsiteY140" fmla="*/ 543747 h 3750846"/>
              <a:gd name="connsiteX141" fmla="*/ 181768 w 4255008"/>
              <a:gd name="connsiteY141" fmla="*/ 491372 h 3750846"/>
              <a:gd name="connsiteX142" fmla="*/ 175606 w 4255008"/>
              <a:gd name="connsiteY142" fmla="*/ 438999 h 3750846"/>
              <a:gd name="connsiteX143" fmla="*/ 170984 w 4255008"/>
              <a:gd name="connsiteY143" fmla="*/ 386627 h 3750846"/>
              <a:gd name="connsiteX144" fmla="*/ 172526 w 4255008"/>
              <a:gd name="connsiteY144" fmla="*/ 337334 h 3750846"/>
              <a:gd name="connsiteX145" fmla="*/ 178688 w 4255008"/>
              <a:gd name="connsiteY145" fmla="*/ 289582 h 3750846"/>
              <a:gd name="connsiteX146" fmla="*/ 192552 w 4255008"/>
              <a:gd name="connsiteY146" fmla="*/ 243369 h 3750846"/>
              <a:gd name="connsiteX147" fmla="*/ 212576 w 4255008"/>
              <a:gd name="connsiteY147" fmla="*/ 204861 h 3750846"/>
              <a:gd name="connsiteX148" fmla="*/ 238762 w 4255008"/>
              <a:gd name="connsiteY148" fmla="*/ 167891 h 3750846"/>
              <a:gd name="connsiteX149" fmla="*/ 269570 w 4255008"/>
              <a:gd name="connsiteY149" fmla="*/ 135542 h 3750846"/>
              <a:gd name="connsiteX150" fmla="*/ 304999 w 4255008"/>
              <a:gd name="connsiteY150" fmla="*/ 103195 h 3750846"/>
              <a:gd name="connsiteX151" fmla="*/ 341969 w 4255008"/>
              <a:gd name="connsiteY151" fmla="*/ 73925 h 3750846"/>
              <a:gd name="connsiteX152" fmla="*/ 380479 w 4255008"/>
              <a:gd name="connsiteY152" fmla="*/ 44658 h 3750846"/>
              <a:gd name="connsiteX153" fmla="*/ 418988 w 4255008"/>
              <a:gd name="connsiteY153" fmla="*/ 15391 h 375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4255008" h="3750846">
                <a:moveTo>
                  <a:pt x="439240" y="0"/>
                </a:moveTo>
                <a:lnTo>
                  <a:pt x="4255008" y="0"/>
                </a:lnTo>
                <a:lnTo>
                  <a:pt x="4255008" y="3063810"/>
                </a:lnTo>
                <a:lnTo>
                  <a:pt x="4223768" y="3077695"/>
                </a:lnTo>
                <a:lnTo>
                  <a:pt x="4179098" y="3093099"/>
                </a:lnTo>
                <a:lnTo>
                  <a:pt x="4134427" y="3106962"/>
                </a:lnTo>
                <a:lnTo>
                  <a:pt x="4086674" y="3119286"/>
                </a:lnTo>
                <a:lnTo>
                  <a:pt x="4040462" y="3131609"/>
                </a:lnTo>
                <a:lnTo>
                  <a:pt x="3994250" y="3145473"/>
                </a:lnTo>
                <a:lnTo>
                  <a:pt x="3949580" y="3160876"/>
                </a:lnTo>
                <a:lnTo>
                  <a:pt x="3907988" y="3179362"/>
                </a:lnTo>
                <a:lnTo>
                  <a:pt x="3869480" y="3200926"/>
                </a:lnTo>
                <a:lnTo>
                  <a:pt x="3835590" y="3228653"/>
                </a:lnTo>
                <a:lnTo>
                  <a:pt x="3800161" y="3259462"/>
                </a:lnTo>
                <a:lnTo>
                  <a:pt x="3769352" y="3294890"/>
                </a:lnTo>
                <a:lnTo>
                  <a:pt x="3740085" y="3331860"/>
                </a:lnTo>
                <a:lnTo>
                  <a:pt x="3710817" y="3370369"/>
                </a:lnTo>
                <a:lnTo>
                  <a:pt x="3681550" y="3408879"/>
                </a:lnTo>
                <a:lnTo>
                  <a:pt x="3652283" y="3445849"/>
                </a:lnTo>
                <a:lnTo>
                  <a:pt x="3619934" y="3481278"/>
                </a:lnTo>
                <a:lnTo>
                  <a:pt x="3587585" y="3512085"/>
                </a:lnTo>
                <a:lnTo>
                  <a:pt x="3550617" y="3538272"/>
                </a:lnTo>
                <a:lnTo>
                  <a:pt x="3512107" y="3558298"/>
                </a:lnTo>
                <a:lnTo>
                  <a:pt x="3465894" y="3572162"/>
                </a:lnTo>
                <a:lnTo>
                  <a:pt x="3418141" y="3578323"/>
                </a:lnTo>
                <a:lnTo>
                  <a:pt x="3368850" y="3579863"/>
                </a:lnTo>
                <a:lnTo>
                  <a:pt x="3316475" y="3575242"/>
                </a:lnTo>
                <a:lnTo>
                  <a:pt x="3264102" y="3569081"/>
                </a:lnTo>
                <a:lnTo>
                  <a:pt x="3211728" y="3561378"/>
                </a:lnTo>
                <a:lnTo>
                  <a:pt x="3159355" y="3555218"/>
                </a:lnTo>
                <a:lnTo>
                  <a:pt x="3106981" y="3552136"/>
                </a:lnTo>
                <a:lnTo>
                  <a:pt x="3056148" y="3552136"/>
                </a:lnTo>
                <a:lnTo>
                  <a:pt x="3008397" y="3558298"/>
                </a:lnTo>
                <a:lnTo>
                  <a:pt x="2959104" y="3570622"/>
                </a:lnTo>
                <a:lnTo>
                  <a:pt x="2914432" y="3589105"/>
                </a:lnTo>
                <a:lnTo>
                  <a:pt x="2868220" y="3613752"/>
                </a:lnTo>
                <a:lnTo>
                  <a:pt x="2822009" y="3638399"/>
                </a:lnTo>
                <a:lnTo>
                  <a:pt x="2775796" y="3666125"/>
                </a:lnTo>
                <a:lnTo>
                  <a:pt x="2731124" y="3692312"/>
                </a:lnTo>
                <a:lnTo>
                  <a:pt x="2683373" y="3715417"/>
                </a:lnTo>
                <a:lnTo>
                  <a:pt x="2637160" y="3733903"/>
                </a:lnTo>
                <a:lnTo>
                  <a:pt x="2589408" y="3746226"/>
                </a:lnTo>
                <a:lnTo>
                  <a:pt x="2540116" y="3750846"/>
                </a:lnTo>
                <a:lnTo>
                  <a:pt x="2490824" y="3746226"/>
                </a:lnTo>
                <a:lnTo>
                  <a:pt x="2443071" y="3733903"/>
                </a:lnTo>
                <a:lnTo>
                  <a:pt x="2396860" y="3715417"/>
                </a:lnTo>
                <a:lnTo>
                  <a:pt x="2349108" y="3692312"/>
                </a:lnTo>
                <a:lnTo>
                  <a:pt x="2304434" y="3666125"/>
                </a:lnTo>
                <a:lnTo>
                  <a:pt x="2258223" y="3638399"/>
                </a:lnTo>
                <a:lnTo>
                  <a:pt x="2212010" y="3613752"/>
                </a:lnTo>
                <a:lnTo>
                  <a:pt x="2165800" y="3589105"/>
                </a:lnTo>
                <a:lnTo>
                  <a:pt x="2119589" y="3570622"/>
                </a:lnTo>
                <a:lnTo>
                  <a:pt x="2071836" y="3558298"/>
                </a:lnTo>
                <a:lnTo>
                  <a:pt x="2024083" y="3552136"/>
                </a:lnTo>
                <a:lnTo>
                  <a:pt x="1973249" y="3552136"/>
                </a:lnTo>
                <a:lnTo>
                  <a:pt x="1920876" y="3555218"/>
                </a:lnTo>
                <a:lnTo>
                  <a:pt x="1868503" y="3561378"/>
                </a:lnTo>
                <a:lnTo>
                  <a:pt x="1816128" y="3569081"/>
                </a:lnTo>
                <a:lnTo>
                  <a:pt x="1763754" y="3575242"/>
                </a:lnTo>
                <a:lnTo>
                  <a:pt x="1711381" y="3579863"/>
                </a:lnTo>
                <a:lnTo>
                  <a:pt x="1662090" y="3578323"/>
                </a:lnTo>
                <a:lnTo>
                  <a:pt x="1614338" y="3572162"/>
                </a:lnTo>
                <a:lnTo>
                  <a:pt x="1568125" y="3558298"/>
                </a:lnTo>
                <a:lnTo>
                  <a:pt x="1529616" y="3538272"/>
                </a:lnTo>
                <a:lnTo>
                  <a:pt x="1492645" y="3512085"/>
                </a:lnTo>
                <a:lnTo>
                  <a:pt x="1460298" y="3481278"/>
                </a:lnTo>
                <a:lnTo>
                  <a:pt x="1427948" y="3445849"/>
                </a:lnTo>
                <a:lnTo>
                  <a:pt x="1398681" y="3408879"/>
                </a:lnTo>
                <a:lnTo>
                  <a:pt x="1369414" y="3370369"/>
                </a:lnTo>
                <a:lnTo>
                  <a:pt x="1340147" y="3331860"/>
                </a:lnTo>
                <a:lnTo>
                  <a:pt x="1310879" y="3294890"/>
                </a:lnTo>
                <a:lnTo>
                  <a:pt x="1280071" y="3259462"/>
                </a:lnTo>
                <a:lnTo>
                  <a:pt x="1244641" y="3228653"/>
                </a:lnTo>
                <a:lnTo>
                  <a:pt x="1210752" y="3200926"/>
                </a:lnTo>
                <a:lnTo>
                  <a:pt x="1172242" y="3179362"/>
                </a:lnTo>
                <a:lnTo>
                  <a:pt x="1130652" y="3160876"/>
                </a:lnTo>
                <a:lnTo>
                  <a:pt x="1085981" y="3145473"/>
                </a:lnTo>
                <a:lnTo>
                  <a:pt x="1039768" y="3131609"/>
                </a:lnTo>
                <a:lnTo>
                  <a:pt x="993558" y="3119286"/>
                </a:lnTo>
                <a:lnTo>
                  <a:pt x="945805" y="3106962"/>
                </a:lnTo>
                <a:lnTo>
                  <a:pt x="901134" y="3093099"/>
                </a:lnTo>
                <a:lnTo>
                  <a:pt x="856461" y="3077695"/>
                </a:lnTo>
                <a:lnTo>
                  <a:pt x="814872" y="3059209"/>
                </a:lnTo>
                <a:lnTo>
                  <a:pt x="777901" y="3036103"/>
                </a:lnTo>
                <a:lnTo>
                  <a:pt x="744012" y="3008376"/>
                </a:lnTo>
                <a:lnTo>
                  <a:pt x="716286" y="2974489"/>
                </a:lnTo>
                <a:lnTo>
                  <a:pt x="693181" y="2937519"/>
                </a:lnTo>
                <a:lnTo>
                  <a:pt x="674695" y="2895927"/>
                </a:lnTo>
                <a:lnTo>
                  <a:pt x="659292" y="2851257"/>
                </a:lnTo>
                <a:lnTo>
                  <a:pt x="645428" y="2806586"/>
                </a:lnTo>
                <a:lnTo>
                  <a:pt x="633104" y="2758833"/>
                </a:lnTo>
                <a:lnTo>
                  <a:pt x="620780" y="2712622"/>
                </a:lnTo>
                <a:lnTo>
                  <a:pt x="606917" y="2666410"/>
                </a:lnTo>
                <a:lnTo>
                  <a:pt x="591513" y="2621737"/>
                </a:lnTo>
                <a:lnTo>
                  <a:pt x="573028" y="2580146"/>
                </a:lnTo>
                <a:lnTo>
                  <a:pt x="551462" y="2541637"/>
                </a:lnTo>
                <a:lnTo>
                  <a:pt x="523737" y="2507748"/>
                </a:lnTo>
                <a:lnTo>
                  <a:pt x="492928" y="2472319"/>
                </a:lnTo>
                <a:lnTo>
                  <a:pt x="457499" y="2441511"/>
                </a:lnTo>
                <a:lnTo>
                  <a:pt x="418988" y="2412245"/>
                </a:lnTo>
                <a:lnTo>
                  <a:pt x="380479" y="2382977"/>
                </a:lnTo>
                <a:lnTo>
                  <a:pt x="341969" y="2353710"/>
                </a:lnTo>
                <a:lnTo>
                  <a:pt x="304999" y="2324441"/>
                </a:lnTo>
                <a:lnTo>
                  <a:pt x="269570" y="2292094"/>
                </a:lnTo>
                <a:lnTo>
                  <a:pt x="238762" y="2259746"/>
                </a:lnTo>
                <a:lnTo>
                  <a:pt x="212576" y="2222776"/>
                </a:lnTo>
                <a:lnTo>
                  <a:pt x="192552" y="2184267"/>
                </a:lnTo>
                <a:lnTo>
                  <a:pt x="178688" y="2138056"/>
                </a:lnTo>
                <a:lnTo>
                  <a:pt x="172526" y="2090303"/>
                </a:lnTo>
                <a:lnTo>
                  <a:pt x="170984" y="2041008"/>
                </a:lnTo>
                <a:lnTo>
                  <a:pt x="175606" y="1988636"/>
                </a:lnTo>
                <a:lnTo>
                  <a:pt x="181768" y="1936263"/>
                </a:lnTo>
                <a:lnTo>
                  <a:pt x="189469" y="1883889"/>
                </a:lnTo>
                <a:lnTo>
                  <a:pt x="195632" y="1831516"/>
                </a:lnTo>
                <a:lnTo>
                  <a:pt x="198713" y="1779143"/>
                </a:lnTo>
                <a:lnTo>
                  <a:pt x="198713" y="1728309"/>
                </a:lnTo>
                <a:lnTo>
                  <a:pt x="192552" y="1680558"/>
                </a:lnTo>
                <a:lnTo>
                  <a:pt x="180228" y="1632805"/>
                </a:lnTo>
                <a:lnTo>
                  <a:pt x="161743" y="1588133"/>
                </a:lnTo>
                <a:lnTo>
                  <a:pt x="138637" y="1541921"/>
                </a:lnTo>
                <a:lnTo>
                  <a:pt x="112449" y="1495711"/>
                </a:lnTo>
                <a:lnTo>
                  <a:pt x="84724" y="1449498"/>
                </a:lnTo>
                <a:lnTo>
                  <a:pt x="58536" y="1404826"/>
                </a:lnTo>
                <a:lnTo>
                  <a:pt x="35429" y="1357075"/>
                </a:lnTo>
                <a:lnTo>
                  <a:pt x="16946" y="1310862"/>
                </a:lnTo>
                <a:lnTo>
                  <a:pt x="4623" y="1263110"/>
                </a:lnTo>
                <a:lnTo>
                  <a:pt x="0" y="1213817"/>
                </a:lnTo>
                <a:lnTo>
                  <a:pt x="4623" y="1164526"/>
                </a:lnTo>
                <a:lnTo>
                  <a:pt x="16946" y="1116774"/>
                </a:lnTo>
                <a:lnTo>
                  <a:pt x="35429" y="1070561"/>
                </a:lnTo>
                <a:lnTo>
                  <a:pt x="58536" y="1022810"/>
                </a:lnTo>
                <a:lnTo>
                  <a:pt x="84724" y="978137"/>
                </a:lnTo>
                <a:lnTo>
                  <a:pt x="112449" y="931927"/>
                </a:lnTo>
                <a:lnTo>
                  <a:pt x="138637" y="885714"/>
                </a:lnTo>
                <a:lnTo>
                  <a:pt x="161743" y="839503"/>
                </a:lnTo>
                <a:lnTo>
                  <a:pt x="180228" y="794830"/>
                </a:lnTo>
                <a:lnTo>
                  <a:pt x="192552" y="747078"/>
                </a:lnTo>
                <a:lnTo>
                  <a:pt x="198713" y="699327"/>
                </a:lnTo>
                <a:lnTo>
                  <a:pt x="198713" y="648494"/>
                </a:lnTo>
                <a:lnTo>
                  <a:pt x="195632" y="596120"/>
                </a:lnTo>
                <a:lnTo>
                  <a:pt x="189469" y="543747"/>
                </a:lnTo>
                <a:lnTo>
                  <a:pt x="181768" y="491372"/>
                </a:lnTo>
                <a:lnTo>
                  <a:pt x="175606" y="438999"/>
                </a:lnTo>
                <a:lnTo>
                  <a:pt x="170984" y="386627"/>
                </a:lnTo>
                <a:lnTo>
                  <a:pt x="172526" y="337334"/>
                </a:lnTo>
                <a:lnTo>
                  <a:pt x="178688" y="289582"/>
                </a:lnTo>
                <a:lnTo>
                  <a:pt x="192552" y="243369"/>
                </a:lnTo>
                <a:lnTo>
                  <a:pt x="212576" y="204861"/>
                </a:lnTo>
                <a:lnTo>
                  <a:pt x="238762" y="167891"/>
                </a:lnTo>
                <a:lnTo>
                  <a:pt x="269570" y="135542"/>
                </a:lnTo>
                <a:lnTo>
                  <a:pt x="304999" y="103195"/>
                </a:lnTo>
                <a:lnTo>
                  <a:pt x="341969" y="73925"/>
                </a:lnTo>
                <a:lnTo>
                  <a:pt x="380479" y="44658"/>
                </a:lnTo>
                <a:lnTo>
                  <a:pt x="418988" y="1539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sp>
        <p:nvSpPr>
          <p:cNvPr id="34" name="Freeform: Shape 33">
            <a:extLst>
              <a:ext uri="{FF2B5EF4-FFF2-40B4-BE49-F238E27FC236}">
                <a16:creationId xmlns:a16="http://schemas.microsoft.com/office/drawing/2014/main" id="{5FAA0D41-326B-4806-BC2B-BA2783E5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4" y="0"/>
            <a:ext cx="3124787" cy="2746746"/>
          </a:xfrm>
          <a:custGeom>
            <a:avLst/>
            <a:gdLst>
              <a:gd name="connsiteX0" fmla="*/ 474841 w 4166383"/>
              <a:gd name="connsiteY0" fmla="*/ 0 h 3662328"/>
              <a:gd name="connsiteX1" fmla="*/ 4166383 w 4166383"/>
              <a:gd name="connsiteY1" fmla="*/ 0 h 3662328"/>
              <a:gd name="connsiteX2" fmla="*/ 4166383 w 4166383"/>
              <a:gd name="connsiteY2" fmla="*/ 2960939 h 3662328"/>
              <a:gd name="connsiteX3" fmla="*/ 4152224 w 4166383"/>
              <a:gd name="connsiteY3" fmla="*/ 2972523 h 3662328"/>
              <a:gd name="connsiteX4" fmla="*/ 4116543 w 4166383"/>
              <a:gd name="connsiteY4" fmla="*/ 2994823 h 3662328"/>
              <a:gd name="connsiteX5" fmla="*/ 4076403 w 4166383"/>
              <a:gd name="connsiteY5" fmla="*/ 3012663 h 3662328"/>
              <a:gd name="connsiteX6" fmla="*/ 4033291 w 4166383"/>
              <a:gd name="connsiteY6" fmla="*/ 3027530 h 3662328"/>
              <a:gd name="connsiteX7" fmla="*/ 3990179 w 4166383"/>
              <a:gd name="connsiteY7" fmla="*/ 3040909 h 3662328"/>
              <a:gd name="connsiteX8" fmla="*/ 3944092 w 4166383"/>
              <a:gd name="connsiteY8" fmla="*/ 3052803 h 3662328"/>
              <a:gd name="connsiteX9" fmla="*/ 3899491 w 4166383"/>
              <a:gd name="connsiteY9" fmla="*/ 3064697 h 3662328"/>
              <a:gd name="connsiteX10" fmla="*/ 3854893 w 4166383"/>
              <a:gd name="connsiteY10" fmla="*/ 3078077 h 3662328"/>
              <a:gd name="connsiteX11" fmla="*/ 3811781 w 4166383"/>
              <a:gd name="connsiteY11" fmla="*/ 3092943 h 3662328"/>
              <a:gd name="connsiteX12" fmla="*/ 3771641 w 4166383"/>
              <a:gd name="connsiteY12" fmla="*/ 3110783 h 3662328"/>
              <a:gd name="connsiteX13" fmla="*/ 3734475 w 4166383"/>
              <a:gd name="connsiteY13" fmla="*/ 3131595 h 3662328"/>
              <a:gd name="connsiteX14" fmla="*/ 3701768 w 4166383"/>
              <a:gd name="connsiteY14" fmla="*/ 3158355 h 3662328"/>
              <a:gd name="connsiteX15" fmla="*/ 3667575 w 4166383"/>
              <a:gd name="connsiteY15" fmla="*/ 3188088 h 3662328"/>
              <a:gd name="connsiteX16" fmla="*/ 3637841 w 4166383"/>
              <a:gd name="connsiteY16" fmla="*/ 3222281 h 3662328"/>
              <a:gd name="connsiteX17" fmla="*/ 3609595 w 4166383"/>
              <a:gd name="connsiteY17" fmla="*/ 3257961 h 3662328"/>
              <a:gd name="connsiteX18" fmla="*/ 3581349 w 4166383"/>
              <a:gd name="connsiteY18" fmla="*/ 3295126 h 3662328"/>
              <a:gd name="connsiteX19" fmla="*/ 3553102 w 4166383"/>
              <a:gd name="connsiteY19" fmla="*/ 3332293 h 3662328"/>
              <a:gd name="connsiteX20" fmla="*/ 3524856 w 4166383"/>
              <a:gd name="connsiteY20" fmla="*/ 3367972 h 3662328"/>
              <a:gd name="connsiteX21" fmla="*/ 3493636 w 4166383"/>
              <a:gd name="connsiteY21" fmla="*/ 3402165 h 3662328"/>
              <a:gd name="connsiteX22" fmla="*/ 3462416 w 4166383"/>
              <a:gd name="connsiteY22" fmla="*/ 3431897 h 3662328"/>
              <a:gd name="connsiteX23" fmla="*/ 3426738 w 4166383"/>
              <a:gd name="connsiteY23" fmla="*/ 3457171 h 3662328"/>
              <a:gd name="connsiteX24" fmla="*/ 3389571 w 4166383"/>
              <a:gd name="connsiteY24" fmla="*/ 3476498 h 3662328"/>
              <a:gd name="connsiteX25" fmla="*/ 3344970 w 4166383"/>
              <a:gd name="connsiteY25" fmla="*/ 3489878 h 3662328"/>
              <a:gd name="connsiteX26" fmla="*/ 3298883 w 4166383"/>
              <a:gd name="connsiteY26" fmla="*/ 3495825 h 3662328"/>
              <a:gd name="connsiteX27" fmla="*/ 3251312 w 4166383"/>
              <a:gd name="connsiteY27" fmla="*/ 3497311 h 3662328"/>
              <a:gd name="connsiteX28" fmla="*/ 3200765 w 4166383"/>
              <a:gd name="connsiteY28" fmla="*/ 3492850 h 3662328"/>
              <a:gd name="connsiteX29" fmla="*/ 3150219 w 4166383"/>
              <a:gd name="connsiteY29" fmla="*/ 3486905 h 3662328"/>
              <a:gd name="connsiteX30" fmla="*/ 3099672 w 4166383"/>
              <a:gd name="connsiteY30" fmla="*/ 3479470 h 3662328"/>
              <a:gd name="connsiteX31" fmla="*/ 3049127 w 4166383"/>
              <a:gd name="connsiteY31" fmla="*/ 3473525 h 3662328"/>
              <a:gd name="connsiteX32" fmla="*/ 2998579 w 4166383"/>
              <a:gd name="connsiteY32" fmla="*/ 3470551 h 3662328"/>
              <a:gd name="connsiteX33" fmla="*/ 2949520 w 4166383"/>
              <a:gd name="connsiteY33" fmla="*/ 3470551 h 3662328"/>
              <a:gd name="connsiteX34" fmla="*/ 2903435 w 4166383"/>
              <a:gd name="connsiteY34" fmla="*/ 3476498 h 3662328"/>
              <a:gd name="connsiteX35" fmla="*/ 2855862 w 4166383"/>
              <a:gd name="connsiteY35" fmla="*/ 3488392 h 3662328"/>
              <a:gd name="connsiteX36" fmla="*/ 2812749 w 4166383"/>
              <a:gd name="connsiteY36" fmla="*/ 3506230 h 3662328"/>
              <a:gd name="connsiteX37" fmla="*/ 2768149 w 4166383"/>
              <a:gd name="connsiteY37" fmla="*/ 3530017 h 3662328"/>
              <a:gd name="connsiteX38" fmla="*/ 2723551 w 4166383"/>
              <a:gd name="connsiteY38" fmla="*/ 3553804 h 3662328"/>
              <a:gd name="connsiteX39" fmla="*/ 2678950 w 4166383"/>
              <a:gd name="connsiteY39" fmla="*/ 3580563 h 3662328"/>
              <a:gd name="connsiteX40" fmla="*/ 2635836 w 4166383"/>
              <a:gd name="connsiteY40" fmla="*/ 3605836 h 3662328"/>
              <a:gd name="connsiteX41" fmla="*/ 2589751 w 4166383"/>
              <a:gd name="connsiteY41" fmla="*/ 3628136 h 3662328"/>
              <a:gd name="connsiteX42" fmla="*/ 2545151 w 4166383"/>
              <a:gd name="connsiteY42" fmla="*/ 3645976 h 3662328"/>
              <a:gd name="connsiteX43" fmla="*/ 2499064 w 4166383"/>
              <a:gd name="connsiteY43" fmla="*/ 3657869 h 3662328"/>
              <a:gd name="connsiteX44" fmla="*/ 2451493 w 4166383"/>
              <a:gd name="connsiteY44" fmla="*/ 3662328 h 3662328"/>
              <a:gd name="connsiteX45" fmla="*/ 2403920 w 4166383"/>
              <a:gd name="connsiteY45" fmla="*/ 3657869 h 3662328"/>
              <a:gd name="connsiteX46" fmla="*/ 2357833 w 4166383"/>
              <a:gd name="connsiteY46" fmla="*/ 3645976 h 3662328"/>
              <a:gd name="connsiteX47" fmla="*/ 2313235 w 4166383"/>
              <a:gd name="connsiteY47" fmla="*/ 3628136 h 3662328"/>
              <a:gd name="connsiteX48" fmla="*/ 2267148 w 4166383"/>
              <a:gd name="connsiteY48" fmla="*/ 3605836 h 3662328"/>
              <a:gd name="connsiteX49" fmla="*/ 2224034 w 4166383"/>
              <a:gd name="connsiteY49" fmla="*/ 3580563 h 3662328"/>
              <a:gd name="connsiteX50" fmla="*/ 2179435 w 4166383"/>
              <a:gd name="connsiteY50" fmla="*/ 3553804 h 3662328"/>
              <a:gd name="connsiteX51" fmla="*/ 2134835 w 4166383"/>
              <a:gd name="connsiteY51" fmla="*/ 3530017 h 3662328"/>
              <a:gd name="connsiteX52" fmla="*/ 2090236 w 4166383"/>
              <a:gd name="connsiteY52" fmla="*/ 3506230 h 3662328"/>
              <a:gd name="connsiteX53" fmla="*/ 2045637 w 4166383"/>
              <a:gd name="connsiteY53" fmla="*/ 3488392 h 3662328"/>
              <a:gd name="connsiteX54" fmla="*/ 1999551 w 4166383"/>
              <a:gd name="connsiteY54" fmla="*/ 3476498 h 3662328"/>
              <a:gd name="connsiteX55" fmla="*/ 1953464 w 4166383"/>
              <a:gd name="connsiteY55" fmla="*/ 3470551 h 3662328"/>
              <a:gd name="connsiteX56" fmla="*/ 1904403 w 4166383"/>
              <a:gd name="connsiteY56" fmla="*/ 3470551 h 3662328"/>
              <a:gd name="connsiteX57" fmla="*/ 1853857 w 4166383"/>
              <a:gd name="connsiteY57" fmla="*/ 3473525 h 3662328"/>
              <a:gd name="connsiteX58" fmla="*/ 1803312 w 4166383"/>
              <a:gd name="connsiteY58" fmla="*/ 3479470 h 3662328"/>
              <a:gd name="connsiteX59" fmla="*/ 1752765 w 4166383"/>
              <a:gd name="connsiteY59" fmla="*/ 3486905 h 3662328"/>
              <a:gd name="connsiteX60" fmla="*/ 1702217 w 4166383"/>
              <a:gd name="connsiteY60" fmla="*/ 3492850 h 3662328"/>
              <a:gd name="connsiteX61" fmla="*/ 1651672 w 4166383"/>
              <a:gd name="connsiteY61" fmla="*/ 3497311 h 3662328"/>
              <a:gd name="connsiteX62" fmla="*/ 1604101 w 4166383"/>
              <a:gd name="connsiteY62" fmla="*/ 3495825 h 3662328"/>
              <a:gd name="connsiteX63" fmla="*/ 1558015 w 4166383"/>
              <a:gd name="connsiteY63" fmla="*/ 3489878 h 3662328"/>
              <a:gd name="connsiteX64" fmla="*/ 1513414 w 4166383"/>
              <a:gd name="connsiteY64" fmla="*/ 3476498 h 3662328"/>
              <a:gd name="connsiteX65" fmla="*/ 1476248 w 4166383"/>
              <a:gd name="connsiteY65" fmla="*/ 3457171 h 3662328"/>
              <a:gd name="connsiteX66" fmla="*/ 1440567 w 4166383"/>
              <a:gd name="connsiteY66" fmla="*/ 3431897 h 3662328"/>
              <a:gd name="connsiteX67" fmla="*/ 1409349 w 4166383"/>
              <a:gd name="connsiteY67" fmla="*/ 3402165 h 3662328"/>
              <a:gd name="connsiteX68" fmla="*/ 1378128 w 4166383"/>
              <a:gd name="connsiteY68" fmla="*/ 3367972 h 3662328"/>
              <a:gd name="connsiteX69" fmla="*/ 1349882 w 4166383"/>
              <a:gd name="connsiteY69" fmla="*/ 3332293 h 3662328"/>
              <a:gd name="connsiteX70" fmla="*/ 1321636 w 4166383"/>
              <a:gd name="connsiteY70" fmla="*/ 3295126 h 3662328"/>
              <a:gd name="connsiteX71" fmla="*/ 1293389 w 4166383"/>
              <a:gd name="connsiteY71" fmla="*/ 3257961 h 3662328"/>
              <a:gd name="connsiteX72" fmla="*/ 1265143 w 4166383"/>
              <a:gd name="connsiteY72" fmla="*/ 3222281 h 3662328"/>
              <a:gd name="connsiteX73" fmla="*/ 1235409 w 4166383"/>
              <a:gd name="connsiteY73" fmla="*/ 3188088 h 3662328"/>
              <a:gd name="connsiteX74" fmla="*/ 1201216 w 4166383"/>
              <a:gd name="connsiteY74" fmla="*/ 3158355 h 3662328"/>
              <a:gd name="connsiteX75" fmla="*/ 1168509 w 4166383"/>
              <a:gd name="connsiteY75" fmla="*/ 3131595 h 3662328"/>
              <a:gd name="connsiteX76" fmla="*/ 1131343 w 4166383"/>
              <a:gd name="connsiteY76" fmla="*/ 3110783 h 3662328"/>
              <a:gd name="connsiteX77" fmla="*/ 1091204 w 4166383"/>
              <a:gd name="connsiteY77" fmla="*/ 3092943 h 3662328"/>
              <a:gd name="connsiteX78" fmla="*/ 1048091 w 4166383"/>
              <a:gd name="connsiteY78" fmla="*/ 3078077 h 3662328"/>
              <a:gd name="connsiteX79" fmla="*/ 1003491 w 4166383"/>
              <a:gd name="connsiteY79" fmla="*/ 3064697 h 3662328"/>
              <a:gd name="connsiteX80" fmla="*/ 958893 w 4166383"/>
              <a:gd name="connsiteY80" fmla="*/ 3052803 h 3662328"/>
              <a:gd name="connsiteX81" fmla="*/ 912806 w 4166383"/>
              <a:gd name="connsiteY81" fmla="*/ 3040909 h 3662328"/>
              <a:gd name="connsiteX82" fmla="*/ 869693 w 4166383"/>
              <a:gd name="connsiteY82" fmla="*/ 3027530 h 3662328"/>
              <a:gd name="connsiteX83" fmla="*/ 826579 w 4166383"/>
              <a:gd name="connsiteY83" fmla="*/ 3012663 h 3662328"/>
              <a:gd name="connsiteX84" fmla="*/ 786441 w 4166383"/>
              <a:gd name="connsiteY84" fmla="*/ 2994823 h 3662328"/>
              <a:gd name="connsiteX85" fmla="*/ 750760 w 4166383"/>
              <a:gd name="connsiteY85" fmla="*/ 2972523 h 3662328"/>
              <a:gd name="connsiteX86" fmla="*/ 718053 w 4166383"/>
              <a:gd name="connsiteY86" fmla="*/ 2945763 h 3662328"/>
              <a:gd name="connsiteX87" fmla="*/ 691295 w 4166383"/>
              <a:gd name="connsiteY87" fmla="*/ 2913058 h 3662328"/>
              <a:gd name="connsiteX88" fmla="*/ 668996 w 4166383"/>
              <a:gd name="connsiteY88" fmla="*/ 2877378 h 3662328"/>
              <a:gd name="connsiteX89" fmla="*/ 651155 w 4166383"/>
              <a:gd name="connsiteY89" fmla="*/ 2837238 h 3662328"/>
              <a:gd name="connsiteX90" fmla="*/ 636289 w 4166383"/>
              <a:gd name="connsiteY90" fmla="*/ 2794126 h 3662328"/>
              <a:gd name="connsiteX91" fmla="*/ 622909 w 4166383"/>
              <a:gd name="connsiteY91" fmla="*/ 2751014 h 3662328"/>
              <a:gd name="connsiteX92" fmla="*/ 611016 w 4166383"/>
              <a:gd name="connsiteY92" fmla="*/ 2704927 h 3662328"/>
              <a:gd name="connsiteX93" fmla="*/ 599122 w 4166383"/>
              <a:gd name="connsiteY93" fmla="*/ 2660328 h 3662328"/>
              <a:gd name="connsiteX94" fmla="*/ 585742 w 4166383"/>
              <a:gd name="connsiteY94" fmla="*/ 2615729 h 3662328"/>
              <a:gd name="connsiteX95" fmla="*/ 570876 w 4166383"/>
              <a:gd name="connsiteY95" fmla="*/ 2572614 h 3662328"/>
              <a:gd name="connsiteX96" fmla="*/ 553035 w 4166383"/>
              <a:gd name="connsiteY96" fmla="*/ 2532474 h 3662328"/>
              <a:gd name="connsiteX97" fmla="*/ 532222 w 4166383"/>
              <a:gd name="connsiteY97" fmla="*/ 2495309 h 3662328"/>
              <a:gd name="connsiteX98" fmla="*/ 505464 w 4166383"/>
              <a:gd name="connsiteY98" fmla="*/ 2462603 h 3662328"/>
              <a:gd name="connsiteX99" fmla="*/ 475730 w 4166383"/>
              <a:gd name="connsiteY99" fmla="*/ 2428409 h 3662328"/>
              <a:gd name="connsiteX100" fmla="*/ 441537 w 4166383"/>
              <a:gd name="connsiteY100" fmla="*/ 2398677 h 3662328"/>
              <a:gd name="connsiteX101" fmla="*/ 404369 w 4166383"/>
              <a:gd name="connsiteY101" fmla="*/ 2370431 h 3662328"/>
              <a:gd name="connsiteX102" fmla="*/ 367204 w 4166383"/>
              <a:gd name="connsiteY102" fmla="*/ 2342185 h 3662328"/>
              <a:gd name="connsiteX103" fmla="*/ 330038 w 4166383"/>
              <a:gd name="connsiteY103" fmla="*/ 2313939 h 3662328"/>
              <a:gd name="connsiteX104" fmla="*/ 294358 w 4166383"/>
              <a:gd name="connsiteY104" fmla="*/ 2285691 h 3662328"/>
              <a:gd name="connsiteX105" fmla="*/ 260165 w 4166383"/>
              <a:gd name="connsiteY105" fmla="*/ 2254473 h 3662328"/>
              <a:gd name="connsiteX106" fmla="*/ 230432 w 4166383"/>
              <a:gd name="connsiteY106" fmla="*/ 2223253 h 3662328"/>
              <a:gd name="connsiteX107" fmla="*/ 205160 w 4166383"/>
              <a:gd name="connsiteY107" fmla="*/ 2187573 h 3662328"/>
              <a:gd name="connsiteX108" fmla="*/ 185834 w 4166383"/>
              <a:gd name="connsiteY108" fmla="*/ 2150408 h 3662328"/>
              <a:gd name="connsiteX109" fmla="*/ 172453 w 4166383"/>
              <a:gd name="connsiteY109" fmla="*/ 2105809 h 3662328"/>
              <a:gd name="connsiteX110" fmla="*/ 166507 w 4166383"/>
              <a:gd name="connsiteY110" fmla="*/ 2059722 h 3662328"/>
              <a:gd name="connsiteX111" fmla="*/ 165019 w 4166383"/>
              <a:gd name="connsiteY111" fmla="*/ 2012148 h 3662328"/>
              <a:gd name="connsiteX112" fmla="*/ 169479 w 4166383"/>
              <a:gd name="connsiteY112" fmla="*/ 1961602 h 3662328"/>
              <a:gd name="connsiteX113" fmla="*/ 175426 w 4166383"/>
              <a:gd name="connsiteY113" fmla="*/ 1911057 h 3662328"/>
              <a:gd name="connsiteX114" fmla="*/ 182859 w 4166383"/>
              <a:gd name="connsiteY114" fmla="*/ 1860510 h 3662328"/>
              <a:gd name="connsiteX115" fmla="*/ 188806 w 4166383"/>
              <a:gd name="connsiteY115" fmla="*/ 1809964 h 3662328"/>
              <a:gd name="connsiteX116" fmla="*/ 191780 w 4166383"/>
              <a:gd name="connsiteY116" fmla="*/ 1759419 h 3662328"/>
              <a:gd name="connsiteX117" fmla="*/ 191780 w 4166383"/>
              <a:gd name="connsiteY117" fmla="*/ 1710358 h 3662328"/>
              <a:gd name="connsiteX118" fmla="*/ 185834 w 4166383"/>
              <a:gd name="connsiteY118" fmla="*/ 1664274 h 3662328"/>
              <a:gd name="connsiteX119" fmla="*/ 173940 w 4166383"/>
              <a:gd name="connsiteY119" fmla="*/ 1618187 h 3662328"/>
              <a:gd name="connsiteX120" fmla="*/ 156100 w 4166383"/>
              <a:gd name="connsiteY120" fmla="*/ 1575073 h 3662328"/>
              <a:gd name="connsiteX121" fmla="*/ 133800 w 4166383"/>
              <a:gd name="connsiteY121" fmla="*/ 1530474 h 3662328"/>
              <a:gd name="connsiteX122" fmla="*/ 108526 w 4166383"/>
              <a:gd name="connsiteY122" fmla="*/ 1485876 h 3662328"/>
              <a:gd name="connsiteX123" fmla="*/ 81768 w 4166383"/>
              <a:gd name="connsiteY123" fmla="*/ 1441276 h 3662328"/>
              <a:gd name="connsiteX124" fmla="*/ 56494 w 4166383"/>
              <a:gd name="connsiteY124" fmla="*/ 1398162 h 3662328"/>
              <a:gd name="connsiteX125" fmla="*/ 34193 w 4166383"/>
              <a:gd name="connsiteY125" fmla="*/ 1352077 h 3662328"/>
              <a:gd name="connsiteX126" fmla="*/ 16355 w 4166383"/>
              <a:gd name="connsiteY126" fmla="*/ 1307477 h 3662328"/>
              <a:gd name="connsiteX127" fmla="*/ 4461 w 4166383"/>
              <a:gd name="connsiteY127" fmla="*/ 1261390 h 3662328"/>
              <a:gd name="connsiteX128" fmla="*/ 0 w 4166383"/>
              <a:gd name="connsiteY128" fmla="*/ 1213817 h 3662328"/>
              <a:gd name="connsiteX129" fmla="*/ 4461 w 4166383"/>
              <a:gd name="connsiteY129" fmla="*/ 1166246 h 3662328"/>
              <a:gd name="connsiteX130" fmla="*/ 16355 w 4166383"/>
              <a:gd name="connsiteY130" fmla="*/ 1120160 h 3662328"/>
              <a:gd name="connsiteX131" fmla="*/ 34193 w 4166383"/>
              <a:gd name="connsiteY131" fmla="*/ 1075560 h 3662328"/>
              <a:gd name="connsiteX132" fmla="*/ 56494 w 4166383"/>
              <a:gd name="connsiteY132" fmla="*/ 1029475 h 3662328"/>
              <a:gd name="connsiteX133" fmla="*/ 81768 w 4166383"/>
              <a:gd name="connsiteY133" fmla="*/ 986360 h 3662328"/>
              <a:gd name="connsiteX134" fmla="*/ 108526 w 4166383"/>
              <a:gd name="connsiteY134" fmla="*/ 941762 h 3662328"/>
              <a:gd name="connsiteX135" fmla="*/ 133800 w 4166383"/>
              <a:gd name="connsiteY135" fmla="*/ 897162 h 3662328"/>
              <a:gd name="connsiteX136" fmla="*/ 156100 w 4166383"/>
              <a:gd name="connsiteY136" fmla="*/ 852563 h 3662328"/>
              <a:gd name="connsiteX137" fmla="*/ 173940 w 4166383"/>
              <a:gd name="connsiteY137" fmla="*/ 809449 h 3662328"/>
              <a:gd name="connsiteX138" fmla="*/ 185834 w 4166383"/>
              <a:gd name="connsiteY138" fmla="*/ 763363 h 3662328"/>
              <a:gd name="connsiteX139" fmla="*/ 191780 w 4166383"/>
              <a:gd name="connsiteY139" fmla="*/ 717278 h 3662328"/>
              <a:gd name="connsiteX140" fmla="*/ 191780 w 4166383"/>
              <a:gd name="connsiteY140" fmla="*/ 668219 h 3662328"/>
              <a:gd name="connsiteX141" fmla="*/ 188806 w 4166383"/>
              <a:gd name="connsiteY141" fmla="*/ 617672 h 3662328"/>
              <a:gd name="connsiteX142" fmla="*/ 182859 w 4166383"/>
              <a:gd name="connsiteY142" fmla="*/ 567126 h 3662328"/>
              <a:gd name="connsiteX143" fmla="*/ 175426 w 4166383"/>
              <a:gd name="connsiteY143" fmla="*/ 516579 h 3662328"/>
              <a:gd name="connsiteX144" fmla="*/ 169479 w 4166383"/>
              <a:gd name="connsiteY144" fmla="*/ 466034 h 3662328"/>
              <a:gd name="connsiteX145" fmla="*/ 165019 w 4166383"/>
              <a:gd name="connsiteY145" fmla="*/ 415488 h 3662328"/>
              <a:gd name="connsiteX146" fmla="*/ 166507 w 4166383"/>
              <a:gd name="connsiteY146" fmla="*/ 367916 h 3662328"/>
              <a:gd name="connsiteX147" fmla="*/ 172453 w 4166383"/>
              <a:gd name="connsiteY147" fmla="*/ 321830 h 3662328"/>
              <a:gd name="connsiteX148" fmla="*/ 185834 w 4166383"/>
              <a:gd name="connsiteY148" fmla="*/ 277229 h 3662328"/>
              <a:gd name="connsiteX149" fmla="*/ 205160 w 4166383"/>
              <a:gd name="connsiteY149" fmla="*/ 240064 h 3662328"/>
              <a:gd name="connsiteX150" fmla="*/ 230432 w 4166383"/>
              <a:gd name="connsiteY150" fmla="*/ 204384 h 3662328"/>
              <a:gd name="connsiteX151" fmla="*/ 260165 w 4166383"/>
              <a:gd name="connsiteY151" fmla="*/ 173164 h 3662328"/>
              <a:gd name="connsiteX152" fmla="*/ 294358 w 4166383"/>
              <a:gd name="connsiteY152" fmla="*/ 141946 h 3662328"/>
              <a:gd name="connsiteX153" fmla="*/ 330038 w 4166383"/>
              <a:gd name="connsiteY153" fmla="*/ 113697 h 3662328"/>
              <a:gd name="connsiteX154" fmla="*/ 367204 w 4166383"/>
              <a:gd name="connsiteY154" fmla="*/ 85451 h 3662328"/>
              <a:gd name="connsiteX155" fmla="*/ 404369 w 4166383"/>
              <a:gd name="connsiteY155" fmla="*/ 57205 h 3662328"/>
              <a:gd name="connsiteX156" fmla="*/ 441537 w 4166383"/>
              <a:gd name="connsiteY156" fmla="*/ 28959 h 366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166383" h="3662328">
                <a:moveTo>
                  <a:pt x="474841" y="0"/>
                </a:moveTo>
                <a:lnTo>
                  <a:pt x="4166383" y="0"/>
                </a:lnTo>
                <a:lnTo>
                  <a:pt x="4166383" y="2960939"/>
                </a:lnTo>
                <a:lnTo>
                  <a:pt x="4152224" y="2972523"/>
                </a:lnTo>
                <a:lnTo>
                  <a:pt x="4116543" y="2994823"/>
                </a:lnTo>
                <a:lnTo>
                  <a:pt x="4076403" y="3012663"/>
                </a:lnTo>
                <a:lnTo>
                  <a:pt x="4033291" y="3027530"/>
                </a:lnTo>
                <a:lnTo>
                  <a:pt x="3990179" y="3040909"/>
                </a:lnTo>
                <a:lnTo>
                  <a:pt x="3944092" y="3052803"/>
                </a:lnTo>
                <a:lnTo>
                  <a:pt x="3899491" y="3064697"/>
                </a:lnTo>
                <a:lnTo>
                  <a:pt x="3854893" y="3078077"/>
                </a:lnTo>
                <a:lnTo>
                  <a:pt x="3811781" y="3092943"/>
                </a:lnTo>
                <a:lnTo>
                  <a:pt x="3771641" y="3110783"/>
                </a:lnTo>
                <a:lnTo>
                  <a:pt x="3734475" y="3131595"/>
                </a:lnTo>
                <a:lnTo>
                  <a:pt x="3701768" y="3158355"/>
                </a:lnTo>
                <a:lnTo>
                  <a:pt x="3667575" y="3188088"/>
                </a:lnTo>
                <a:lnTo>
                  <a:pt x="3637841" y="3222281"/>
                </a:lnTo>
                <a:lnTo>
                  <a:pt x="3609595" y="3257961"/>
                </a:lnTo>
                <a:lnTo>
                  <a:pt x="3581349" y="3295126"/>
                </a:lnTo>
                <a:lnTo>
                  <a:pt x="3553102" y="3332293"/>
                </a:lnTo>
                <a:lnTo>
                  <a:pt x="3524856" y="3367972"/>
                </a:lnTo>
                <a:lnTo>
                  <a:pt x="3493636" y="3402165"/>
                </a:lnTo>
                <a:lnTo>
                  <a:pt x="3462416" y="3431897"/>
                </a:lnTo>
                <a:lnTo>
                  <a:pt x="3426738" y="3457171"/>
                </a:lnTo>
                <a:lnTo>
                  <a:pt x="3389571" y="3476498"/>
                </a:lnTo>
                <a:lnTo>
                  <a:pt x="3344970" y="3489878"/>
                </a:lnTo>
                <a:lnTo>
                  <a:pt x="3298883" y="3495825"/>
                </a:lnTo>
                <a:lnTo>
                  <a:pt x="3251312" y="3497311"/>
                </a:lnTo>
                <a:lnTo>
                  <a:pt x="3200765" y="3492850"/>
                </a:lnTo>
                <a:lnTo>
                  <a:pt x="3150219" y="3486905"/>
                </a:lnTo>
                <a:lnTo>
                  <a:pt x="3099672" y="3479470"/>
                </a:lnTo>
                <a:lnTo>
                  <a:pt x="3049127" y="3473525"/>
                </a:lnTo>
                <a:lnTo>
                  <a:pt x="2998579" y="3470551"/>
                </a:lnTo>
                <a:lnTo>
                  <a:pt x="2949520" y="3470551"/>
                </a:lnTo>
                <a:lnTo>
                  <a:pt x="2903435" y="3476498"/>
                </a:lnTo>
                <a:lnTo>
                  <a:pt x="2855862" y="3488392"/>
                </a:lnTo>
                <a:lnTo>
                  <a:pt x="2812749" y="3506230"/>
                </a:lnTo>
                <a:lnTo>
                  <a:pt x="2768149" y="3530017"/>
                </a:lnTo>
                <a:lnTo>
                  <a:pt x="2723551" y="3553804"/>
                </a:lnTo>
                <a:lnTo>
                  <a:pt x="2678950" y="3580563"/>
                </a:lnTo>
                <a:lnTo>
                  <a:pt x="2635836" y="3605836"/>
                </a:lnTo>
                <a:lnTo>
                  <a:pt x="2589751" y="3628136"/>
                </a:lnTo>
                <a:lnTo>
                  <a:pt x="2545151" y="3645976"/>
                </a:lnTo>
                <a:lnTo>
                  <a:pt x="2499064" y="3657869"/>
                </a:lnTo>
                <a:lnTo>
                  <a:pt x="2451493" y="3662328"/>
                </a:lnTo>
                <a:lnTo>
                  <a:pt x="2403920" y="3657869"/>
                </a:lnTo>
                <a:lnTo>
                  <a:pt x="2357833" y="3645976"/>
                </a:lnTo>
                <a:lnTo>
                  <a:pt x="2313235" y="3628136"/>
                </a:lnTo>
                <a:lnTo>
                  <a:pt x="2267148" y="3605836"/>
                </a:lnTo>
                <a:lnTo>
                  <a:pt x="2224034" y="3580563"/>
                </a:lnTo>
                <a:lnTo>
                  <a:pt x="2179435" y="3553804"/>
                </a:lnTo>
                <a:lnTo>
                  <a:pt x="2134835" y="3530017"/>
                </a:lnTo>
                <a:lnTo>
                  <a:pt x="2090236" y="3506230"/>
                </a:lnTo>
                <a:lnTo>
                  <a:pt x="2045637" y="3488392"/>
                </a:lnTo>
                <a:lnTo>
                  <a:pt x="1999551" y="3476498"/>
                </a:lnTo>
                <a:lnTo>
                  <a:pt x="1953464" y="3470551"/>
                </a:lnTo>
                <a:lnTo>
                  <a:pt x="1904403" y="3470551"/>
                </a:lnTo>
                <a:lnTo>
                  <a:pt x="1853857" y="3473525"/>
                </a:lnTo>
                <a:lnTo>
                  <a:pt x="1803312" y="3479470"/>
                </a:lnTo>
                <a:lnTo>
                  <a:pt x="1752765" y="3486905"/>
                </a:lnTo>
                <a:lnTo>
                  <a:pt x="1702217" y="3492850"/>
                </a:lnTo>
                <a:lnTo>
                  <a:pt x="1651672" y="3497311"/>
                </a:lnTo>
                <a:lnTo>
                  <a:pt x="1604101" y="3495825"/>
                </a:lnTo>
                <a:lnTo>
                  <a:pt x="1558015" y="3489878"/>
                </a:lnTo>
                <a:lnTo>
                  <a:pt x="1513414" y="3476498"/>
                </a:lnTo>
                <a:lnTo>
                  <a:pt x="1476248" y="3457171"/>
                </a:lnTo>
                <a:lnTo>
                  <a:pt x="1440567" y="3431897"/>
                </a:lnTo>
                <a:lnTo>
                  <a:pt x="1409349" y="3402165"/>
                </a:lnTo>
                <a:lnTo>
                  <a:pt x="1378128" y="3367972"/>
                </a:lnTo>
                <a:lnTo>
                  <a:pt x="1349882" y="3332293"/>
                </a:lnTo>
                <a:lnTo>
                  <a:pt x="1321636" y="3295126"/>
                </a:lnTo>
                <a:lnTo>
                  <a:pt x="1293389" y="3257961"/>
                </a:lnTo>
                <a:lnTo>
                  <a:pt x="1265143" y="3222281"/>
                </a:lnTo>
                <a:lnTo>
                  <a:pt x="1235409" y="3188088"/>
                </a:lnTo>
                <a:lnTo>
                  <a:pt x="1201216" y="3158355"/>
                </a:lnTo>
                <a:lnTo>
                  <a:pt x="1168509" y="3131595"/>
                </a:lnTo>
                <a:lnTo>
                  <a:pt x="1131343" y="3110783"/>
                </a:lnTo>
                <a:lnTo>
                  <a:pt x="1091204" y="3092943"/>
                </a:lnTo>
                <a:lnTo>
                  <a:pt x="1048091" y="3078077"/>
                </a:lnTo>
                <a:lnTo>
                  <a:pt x="1003491" y="3064697"/>
                </a:lnTo>
                <a:lnTo>
                  <a:pt x="958893" y="3052803"/>
                </a:lnTo>
                <a:lnTo>
                  <a:pt x="912806" y="3040909"/>
                </a:lnTo>
                <a:lnTo>
                  <a:pt x="869693" y="3027530"/>
                </a:lnTo>
                <a:lnTo>
                  <a:pt x="826579" y="3012663"/>
                </a:lnTo>
                <a:lnTo>
                  <a:pt x="786441" y="2994823"/>
                </a:lnTo>
                <a:lnTo>
                  <a:pt x="750760" y="2972523"/>
                </a:lnTo>
                <a:lnTo>
                  <a:pt x="718053" y="2945763"/>
                </a:lnTo>
                <a:lnTo>
                  <a:pt x="691295" y="2913058"/>
                </a:lnTo>
                <a:lnTo>
                  <a:pt x="668996" y="2877378"/>
                </a:lnTo>
                <a:lnTo>
                  <a:pt x="651155" y="2837238"/>
                </a:lnTo>
                <a:lnTo>
                  <a:pt x="636289" y="2794126"/>
                </a:lnTo>
                <a:lnTo>
                  <a:pt x="622909" y="2751014"/>
                </a:lnTo>
                <a:lnTo>
                  <a:pt x="611016" y="2704927"/>
                </a:lnTo>
                <a:lnTo>
                  <a:pt x="599122" y="2660328"/>
                </a:lnTo>
                <a:lnTo>
                  <a:pt x="585742" y="2615729"/>
                </a:lnTo>
                <a:lnTo>
                  <a:pt x="570876" y="2572614"/>
                </a:lnTo>
                <a:lnTo>
                  <a:pt x="553035" y="2532474"/>
                </a:lnTo>
                <a:lnTo>
                  <a:pt x="532222" y="2495309"/>
                </a:lnTo>
                <a:lnTo>
                  <a:pt x="505464" y="2462603"/>
                </a:lnTo>
                <a:lnTo>
                  <a:pt x="475730" y="2428409"/>
                </a:lnTo>
                <a:lnTo>
                  <a:pt x="441537" y="2398677"/>
                </a:lnTo>
                <a:lnTo>
                  <a:pt x="404369" y="2370431"/>
                </a:lnTo>
                <a:lnTo>
                  <a:pt x="367204" y="2342185"/>
                </a:lnTo>
                <a:lnTo>
                  <a:pt x="330038" y="2313939"/>
                </a:lnTo>
                <a:lnTo>
                  <a:pt x="294358" y="2285691"/>
                </a:lnTo>
                <a:lnTo>
                  <a:pt x="260165" y="2254473"/>
                </a:lnTo>
                <a:lnTo>
                  <a:pt x="230432" y="2223253"/>
                </a:lnTo>
                <a:lnTo>
                  <a:pt x="205160" y="2187573"/>
                </a:lnTo>
                <a:lnTo>
                  <a:pt x="185834" y="2150408"/>
                </a:lnTo>
                <a:lnTo>
                  <a:pt x="172453" y="2105809"/>
                </a:lnTo>
                <a:lnTo>
                  <a:pt x="166507" y="2059722"/>
                </a:lnTo>
                <a:lnTo>
                  <a:pt x="165019" y="2012148"/>
                </a:lnTo>
                <a:lnTo>
                  <a:pt x="169479" y="1961602"/>
                </a:lnTo>
                <a:lnTo>
                  <a:pt x="175426" y="1911057"/>
                </a:lnTo>
                <a:lnTo>
                  <a:pt x="182859" y="1860510"/>
                </a:lnTo>
                <a:lnTo>
                  <a:pt x="188806" y="1809964"/>
                </a:lnTo>
                <a:lnTo>
                  <a:pt x="191780" y="1759419"/>
                </a:lnTo>
                <a:lnTo>
                  <a:pt x="191780" y="1710358"/>
                </a:lnTo>
                <a:lnTo>
                  <a:pt x="185834" y="1664274"/>
                </a:lnTo>
                <a:lnTo>
                  <a:pt x="173940" y="1618187"/>
                </a:lnTo>
                <a:lnTo>
                  <a:pt x="156100" y="1575073"/>
                </a:lnTo>
                <a:lnTo>
                  <a:pt x="133800" y="1530474"/>
                </a:lnTo>
                <a:lnTo>
                  <a:pt x="108526" y="1485876"/>
                </a:lnTo>
                <a:lnTo>
                  <a:pt x="81768" y="1441276"/>
                </a:lnTo>
                <a:lnTo>
                  <a:pt x="56494" y="1398162"/>
                </a:lnTo>
                <a:lnTo>
                  <a:pt x="34193" y="1352077"/>
                </a:lnTo>
                <a:lnTo>
                  <a:pt x="16355" y="1307477"/>
                </a:lnTo>
                <a:lnTo>
                  <a:pt x="4461" y="1261390"/>
                </a:lnTo>
                <a:lnTo>
                  <a:pt x="0" y="1213817"/>
                </a:lnTo>
                <a:lnTo>
                  <a:pt x="4461" y="1166246"/>
                </a:lnTo>
                <a:lnTo>
                  <a:pt x="16355" y="1120160"/>
                </a:lnTo>
                <a:lnTo>
                  <a:pt x="34193" y="1075560"/>
                </a:lnTo>
                <a:lnTo>
                  <a:pt x="56494" y="1029475"/>
                </a:lnTo>
                <a:lnTo>
                  <a:pt x="81768" y="986360"/>
                </a:lnTo>
                <a:lnTo>
                  <a:pt x="108526" y="941762"/>
                </a:lnTo>
                <a:lnTo>
                  <a:pt x="133800" y="897162"/>
                </a:lnTo>
                <a:lnTo>
                  <a:pt x="156100" y="852563"/>
                </a:lnTo>
                <a:lnTo>
                  <a:pt x="173940" y="809449"/>
                </a:lnTo>
                <a:lnTo>
                  <a:pt x="185834" y="763363"/>
                </a:lnTo>
                <a:lnTo>
                  <a:pt x="191780" y="717278"/>
                </a:lnTo>
                <a:lnTo>
                  <a:pt x="191780" y="668219"/>
                </a:lnTo>
                <a:lnTo>
                  <a:pt x="188806" y="617672"/>
                </a:lnTo>
                <a:lnTo>
                  <a:pt x="182859" y="567126"/>
                </a:lnTo>
                <a:lnTo>
                  <a:pt x="175426" y="516579"/>
                </a:lnTo>
                <a:lnTo>
                  <a:pt x="169479" y="466034"/>
                </a:lnTo>
                <a:lnTo>
                  <a:pt x="165019" y="415488"/>
                </a:lnTo>
                <a:lnTo>
                  <a:pt x="166507" y="367916"/>
                </a:lnTo>
                <a:lnTo>
                  <a:pt x="172453" y="321830"/>
                </a:lnTo>
                <a:lnTo>
                  <a:pt x="185834" y="277229"/>
                </a:lnTo>
                <a:lnTo>
                  <a:pt x="205160" y="240064"/>
                </a:lnTo>
                <a:lnTo>
                  <a:pt x="230432" y="204384"/>
                </a:lnTo>
                <a:lnTo>
                  <a:pt x="260165" y="173164"/>
                </a:lnTo>
                <a:lnTo>
                  <a:pt x="294358" y="141946"/>
                </a:lnTo>
                <a:lnTo>
                  <a:pt x="330038" y="113697"/>
                </a:lnTo>
                <a:lnTo>
                  <a:pt x="367204" y="85451"/>
                </a:lnTo>
                <a:lnTo>
                  <a:pt x="404369" y="57205"/>
                </a:lnTo>
                <a:lnTo>
                  <a:pt x="441537" y="2895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pic>
        <p:nvPicPr>
          <p:cNvPr id="17" name="Picture 16" descr="A group of people posing for the camera&#10;&#10;Description automatically generated">
            <a:extLst>
              <a:ext uri="{FF2B5EF4-FFF2-40B4-BE49-F238E27FC236}">
                <a16:creationId xmlns:a16="http://schemas.microsoft.com/office/drawing/2014/main" id="{2049A6C4-584E-4CD2-8184-9E52E7BA1B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6506871" y="283028"/>
            <a:ext cx="2562449" cy="1921836"/>
          </a:xfrm>
          <a:prstGeom prst="rect">
            <a:avLst/>
          </a:prstGeom>
        </p:spPr>
      </p:pic>
      <p:sp>
        <p:nvSpPr>
          <p:cNvPr id="36" name="Freeform: Shape 35">
            <a:extLst>
              <a:ext uri="{FF2B5EF4-FFF2-40B4-BE49-F238E27FC236}">
                <a16:creationId xmlns:a16="http://schemas.microsoft.com/office/drawing/2014/main" id="{DCB00779-0822-4229-98D1-F34B6A63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1544" y="2867025"/>
            <a:ext cx="2303729" cy="2300957"/>
          </a:xfrm>
          <a:custGeom>
            <a:avLst/>
            <a:gdLst>
              <a:gd name="connsiteX0" fmla="*/ 1418354 w 2836707"/>
              <a:gd name="connsiteY0" fmla="*/ 0 h 2833294"/>
              <a:gd name="connsiteX1" fmla="*/ 1445877 w 2836707"/>
              <a:gd name="connsiteY1" fmla="*/ 2580 h 2833294"/>
              <a:gd name="connsiteX2" fmla="*/ 1472542 w 2836707"/>
              <a:gd name="connsiteY2" fmla="*/ 9461 h 2833294"/>
              <a:gd name="connsiteX3" fmla="*/ 1498346 w 2836707"/>
              <a:gd name="connsiteY3" fmla="*/ 19783 h 2833294"/>
              <a:gd name="connsiteX4" fmla="*/ 1525009 w 2836707"/>
              <a:gd name="connsiteY4" fmla="*/ 32685 h 2833294"/>
              <a:gd name="connsiteX5" fmla="*/ 1549954 w 2836707"/>
              <a:gd name="connsiteY5" fmla="*/ 47308 h 2833294"/>
              <a:gd name="connsiteX6" fmla="*/ 1575758 w 2836707"/>
              <a:gd name="connsiteY6" fmla="*/ 62790 h 2833294"/>
              <a:gd name="connsiteX7" fmla="*/ 1601561 w 2836707"/>
              <a:gd name="connsiteY7" fmla="*/ 76552 h 2833294"/>
              <a:gd name="connsiteX8" fmla="*/ 1627365 w 2836707"/>
              <a:gd name="connsiteY8" fmla="*/ 90315 h 2833294"/>
              <a:gd name="connsiteX9" fmla="*/ 1652309 w 2836707"/>
              <a:gd name="connsiteY9" fmla="*/ 100636 h 2833294"/>
              <a:gd name="connsiteX10" fmla="*/ 1679833 w 2836707"/>
              <a:gd name="connsiteY10" fmla="*/ 107517 h 2833294"/>
              <a:gd name="connsiteX11" fmla="*/ 1706497 w 2836707"/>
              <a:gd name="connsiteY11" fmla="*/ 110958 h 2833294"/>
              <a:gd name="connsiteX12" fmla="*/ 1734881 w 2836707"/>
              <a:gd name="connsiteY12" fmla="*/ 110958 h 2833294"/>
              <a:gd name="connsiteX13" fmla="*/ 1764126 w 2836707"/>
              <a:gd name="connsiteY13" fmla="*/ 109238 h 2833294"/>
              <a:gd name="connsiteX14" fmla="*/ 1793370 w 2836707"/>
              <a:gd name="connsiteY14" fmla="*/ 105797 h 2833294"/>
              <a:gd name="connsiteX15" fmla="*/ 1822615 w 2836707"/>
              <a:gd name="connsiteY15" fmla="*/ 101497 h 2833294"/>
              <a:gd name="connsiteX16" fmla="*/ 1851859 w 2836707"/>
              <a:gd name="connsiteY16" fmla="*/ 98056 h 2833294"/>
              <a:gd name="connsiteX17" fmla="*/ 1881104 w 2836707"/>
              <a:gd name="connsiteY17" fmla="*/ 95475 h 2833294"/>
              <a:gd name="connsiteX18" fmla="*/ 1908627 w 2836707"/>
              <a:gd name="connsiteY18" fmla="*/ 96335 h 2833294"/>
              <a:gd name="connsiteX19" fmla="*/ 1935291 w 2836707"/>
              <a:gd name="connsiteY19" fmla="*/ 99776 h 2833294"/>
              <a:gd name="connsiteX20" fmla="*/ 1961095 w 2836707"/>
              <a:gd name="connsiteY20" fmla="*/ 107517 h 2833294"/>
              <a:gd name="connsiteX21" fmla="*/ 1982599 w 2836707"/>
              <a:gd name="connsiteY21" fmla="*/ 118699 h 2833294"/>
              <a:gd name="connsiteX22" fmla="*/ 2003241 w 2836707"/>
              <a:gd name="connsiteY22" fmla="*/ 133322 h 2833294"/>
              <a:gd name="connsiteX23" fmla="*/ 2021304 w 2836707"/>
              <a:gd name="connsiteY23" fmla="*/ 150524 h 2833294"/>
              <a:gd name="connsiteX24" fmla="*/ 2039367 w 2836707"/>
              <a:gd name="connsiteY24" fmla="*/ 170307 h 2833294"/>
              <a:gd name="connsiteX25" fmla="*/ 2055710 w 2836707"/>
              <a:gd name="connsiteY25" fmla="*/ 190950 h 2833294"/>
              <a:gd name="connsiteX26" fmla="*/ 2072052 w 2836707"/>
              <a:gd name="connsiteY26" fmla="*/ 212454 h 2833294"/>
              <a:gd name="connsiteX27" fmla="*/ 2088394 w 2836707"/>
              <a:gd name="connsiteY27" fmla="*/ 233957 h 2833294"/>
              <a:gd name="connsiteX28" fmla="*/ 2104736 w 2836707"/>
              <a:gd name="connsiteY28" fmla="*/ 254601 h 2833294"/>
              <a:gd name="connsiteX29" fmla="*/ 2121940 w 2836707"/>
              <a:gd name="connsiteY29" fmla="*/ 274384 h 2833294"/>
              <a:gd name="connsiteX30" fmla="*/ 2141723 w 2836707"/>
              <a:gd name="connsiteY30" fmla="*/ 291587 h 2833294"/>
              <a:gd name="connsiteX31" fmla="*/ 2160646 w 2836707"/>
              <a:gd name="connsiteY31" fmla="*/ 307070 h 2833294"/>
              <a:gd name="connsiteX32" fmla="*/ 2182149 w 2836707"/>
              <a:gd name="connsiteY32" fmla="*/ 319111 h 2833294"/>
              <a:gd name="connsiteX33" fmla="*/ 2205372 w 2836707"/>
              <a:gd name="connsiteY33" fmla="*/ 329433 h 2833294"/>
              <a:gd name="connsiteX34" fmla="*/ 2230316 w 2836707"/>
              <a:gd name="connsiteY34" fmla="*/ 338034 h 2833294"/>
              <a:gd name="connsiteX35" fmla="*/ 2256119 w 2836707"/>
              <a:gd name="connsiteY35" fmla="*/ 345775 h 2833294"/>
              <a:gd name="connsiteX36" fmla="*/ 2281923 w 2836707"/>
              <a:gd name="connsiteY36" fmla="*/ 352656 h 2833294"/>
              <a:gd name="connsiteX37" fmla="*/ 2308587 w 2836707"/>
              <a:gd name="connsiteY37" fmla="*/ 359538 h 2833294"/>
              <a:gd name="connsiteX38" fmla="*/ 2333531 w 2836707"/>
              <a:gd name="connsiteY38" fmla="*/ 367279 h 2833294"/>
              <a:gd name="connsiteX39" fmla="*/ 2358474 w 2836707"/>
              <a:gd name="connsiteY39" fmla="*/ 375880 h 2833294"/>
              <a:gd name="connsiteX40" fmla="*/ 2381698 w 2836707"/>
              <a:gd name="connsiteY40" fmla="*/ 386202 h 2833294"/>
              <a:gd name="connsiteX41" fmla="*/ 2402342 w 2836707"/>
              <a:gd name="connsiteY41" fmla="*/ 399104 h 2833294"/>
              <a:gd name="connsiteX42" fmla="*/ 2421265 w 2836707"/>
              <a:gd name="connsiteY42" fmla="*/ 414587 h 2833294"/>
              <a:gd name="connsiteX43" fmla="*/ 2436746 w 2836707"/>
              <a:gd name="connsiteY43" fmla="*/ 433510 h 2833294"/>
              <a:gd name="connsiteX44" fmla="*/ 2449649 w 2836707"/>
              <a:gd name="connsiteY44" fmla="*/ 454153 h 2833294"/>
              <a:gd name="connsiteX45" fmla="*/ 2459970 w 2836707"/>
              <a:gd name="connsiteY45" fmla="*/ 477376 h 2833294"/>
              <a:gd name="connsiteX46" fmla="*/ 2468571 w 2836707"/>
              <a:gd name="connsiteY46" fmla="*/ 502321 h 2833294"/>
              <a:gd name="connsiteX47" fmla="*/ 2476312 w 2836707"/>
              <a:gd name="connsiteY47" fmla="*/ 527264 h 2833294"/>
              <a:gd name="connsiteX48" fmla="*/ 2483194 w 2836707"/>
              <a:gd name="connsiteY48" fmla="*/ 553929 h 2833294"/>
              <a:gd name="connsiteX49" fmla="*/ 2490075 w 2836707"/>
              <a:gd name="connsiteY49" fmla="*/ 579732 h 2833294"/>
              <a:gd name="connsiteX50" fmla="*/ 2497816 w 2836707"/>
              <a:gd name="connsiteY50" fmla="*/ 605537 h 2833294"/>
              <a:gd name="connsiteX51" fmla="*/ 2506417 w 2836707"/>
              <a:gd name="connsiteY51" fmla="*/ 630482 h 2833294"/>
              <a:gd name="connsiteX52" fmla="*/ 2516738 w 2836707"/>
              <a:gd name="connsiteY52" fmla="*/ 653705 h 2833294"/>
              <a:gd name="connsiteX53" fmla="*/ 2528781 w 2836707"/>
              <a:gd name="connsiteY53" fmla="*/ 675208 h 2833294"/>
              <a:gd name="connsiteX54" fmla="*/ 2544263 w 2836707"/>
              <a:gd name="connsiteY54" fmla="*/ 694132 h 2833294"/>
              <a:gd name="connsiteX55" fmla="*/ 2561465 w 2836707"/>
              <a:gd name="connsiteY55" fmla="*/ 713915 h 2833294"/>
              <a:gd name="connsiteX56" fmla="*/ 2581248 w 2836707"/>
              <a:gd name="connsiteY56" fmla="*/ 731117 h 2833294"/>
              <a:gd name="connsiteX57" fmla="*/ 2601892 w 2836707"/>
              <a:gd name="connsiteY57" fmla="*/ 747460 h 2833294"/>
              <a:gd name="connsiteX58" fmla="*/ 2624255 w 2836707"/>
              <a:gd name="connsiteY58" fmla="*/ 763802 h 2833294"/>
              <a:gd name="connsiteX59" fmla="*/ 2645758 w 2836707"/>
              <a:gd name="connsiteY59" fmla="*/ 780145 h 2833294"/>
              <a:gd name="connsiteX60" fmla="*/ 2666401 w 2836707"/>
              <a:gd name="connsiteY60" fmla="*/ 796488 h 2833294"/>
              <a:gd name="connsiteX61" fmla="*/ 2686183 w 2836707"/>
              <a:gd name="connsiteY61" fmla="*/ 814551 h 2833294"/>
              <a:gd name="connsiteX62" fmla="*/ 2703387 w 2836707"/>
              <a:gd name="connsiteY62" fmla="*/ 832614 h 2833294"/>
              <a:gd name="connsiteX63" fmla="*/ 2718009 w 2836707"/>
              <a:gd name="connsiteY63" fmla="*/ 853257 h 2833294"/>
              <a:gd name="connsiteX64" fmla="*/ 2729191 w 2836707"/>
              <a:gd name="connsiteY64" fmla="*/ 874760 h 2833294"/>
              <a:gd name="connsiteX65" fmla="*/ 2736932 w 2836707"/>
              <a:gd name="connsiteY65" fmla="*/ 900565 h 2833294"/>
              <a:gd name="connsiteX66" fmla="*/ 2740372 w 2836707"/>
              <a:gd name="connsiteY66" fmla="*/ 927229 h 2833294"/>
              <a:gd name="connsiteX67" fmla="*/ 2741233 w 2836707"/>
              <a:gd name="connsiteY67" fmla="*/ 954754 h 2833294"/>
              <a:gd name="connsiteX68" fmla="*/ 2738652 w 2836707"/>
              <a:gd name="connsiteY68" fmla="*/ 983998 h 2833294"/>
              <a:gd name="connsiteX69" fmla="*/ 2735211 w 2836707"/>
              <a:gd name="connsiteY69" fmla="*/ 1013242 h 2833294"/>
              <a:gd name="connsiteX70" fmla="*/ 2730911 w 2836707"/>
              <a:gd name="connsiteY70" fmla="*/ 1042487 h 2833294"/>
              <a:gd name="connsiteX71" fmla="*/ 2727470 w 2836707"/>
              <a:gd name="connsiteY71" fmla="*/ 1071732 h 2833294"/>
              <a:gd name="connsiteX72" fmla="*/ 2725751 w 2836707"/>
              <a:gd name="connsiteY72" fmla="*/ 1100977 h 2833294"/>
              <a:gd name="connsiteX73" fmla="*/ 2725751 w 2836707"/>
              <a:gd name="connsiteY73" fmla="*/ 1129361 h 2833294"/>
              <a:gd name="connsiteX74" fmla="*/ 2729191 w 2836707"/>
              <a:gd name="connsiteY74" fmla="*/ 1156025 h 2833294"/>
              <a:gd name="connsiteX75" fmla="*/ 2736071 w 2836707"/>
              <a:gd name="connsiteY75" fmla="*/ 1182689 h 2833294"/>
              <a:gd name="connsiteX76" fmla="*/ 2746393 w 2836707"/>
              <a:gd name="connsiteY76" fmla="*/ 1207634 h 2833294"/>
              <a:gd name="connsiteX77" fmla="*/ 2760156 w 2836707"/>
              <a:gd name="connsiteY77" fmla="*/ 1233438 h 2833294"/>
              <a:gd name="connsiteX78" fmla="*/ 2773917 w 2836707"/>
              <a:gd name="connsiteY78" fmla="*/ 1259242 h 2833294"/>
              <a:gd name="connsiteX79" fmla="*/ 2789400 w 2836707"/>
              <a:gd name="connsiteY79" fmla="*/ 1285046 h 2833294"/>
              <a:gd name="connsiteX80" fmla="*/ 2804021 w 2836707"/>
              <a:gd name="connsiteY80" fmla="*/ 1309991 h 2833294"/>
              <a:gd name="connsiteX81" fmla="*/ 2816924 w 2836707"/>
              <a:gd name="connsiteY81" fmla="*/ 1336654 h 2833294"/>
              <a:gd name="connsiteX82" fmla="*/ 2827245 w 2836707"/>
              <a:gd name="connsiteY82" fmla="*/ 1362459 h 2833294"/>
              <a:gd name="connsiteX83" fmla="*/ 2834126 w 2836707"/>
              <a:gd name="connsiteY83" fmla="*/ 1389123 h 2833294"/>
              <a:gd name="connsiteX84" fmla="*/ 2836707 w 2836707"/>
              <a:gd name="connsiteY84" fmla="*/ 1416647 h 2833294"/>
              <a:gd name="connsiteX85" fmla="*/ 2834126 w 2836707"/>
              <a:gd name="connsiteY85" fmla="*/ 1444171 h 2833294"/>
              <a:gd name="connsiteX86" fmla="*/ 2827245 w 2836707"/>
              <a:gd name="connsiteY86" fmla="*/ 1470836 h 2833294"/>
              <a:gd name="connsiteX87" fmla="*/ 2816924 w 2836707"/>
              <a:gd name="connsiteY87" fmla="*/ 1496640 h 2833294"/>
              <a:gd name="connsiteX88" fmla="*/ 2804021 w 2836707"/>
              <a:gd name="connsiteY88" fmla="*/ 1523304 h 2833294"/>
              <a:gd name="connsiteX89" fmla="*/ 2789400 w 2836707"/>
              <a:gd name="connsiteY89" fmla="*/ 1548248 h 2833294"/>
              <a:gd name="connsiteX90" fmla="*/ 2773917 w 2836707"/>
              <a:gd name="connsiteY90" fmla="*/ 1574053 h 2833294"/>
              <a:gd name="connsiteX91" fmla="*/ 2760156 w 2836707"/>
              <a:gd name="connsiteY91" fmla="*/ 1599857 h 2833294"/>
              <a:gd name="connsiteX92" fmla="*/ 2746393 w 2836707"/>
              <a:gd name="connsiteY92" fmla="*/ 1625660 h 2833294"/>
              <a:gd name="connsiteX93" fmla="*/ 2736071 w 2836707"/>
              <a:gd name="connsiteY93" fmla="*/ 1650605 h 2833294"/>
              <a:gd name="connsiteX94" fmla="*/ 2729191 w 2836707"/>
              <a:gd name="connsiteY94" fmla="*/ 1677269 h 2833294"/>
              <a:gd name="connsiteX95" fmla="*/ 2725751 w 2836707"/>
              <a:gd name="connsiteY95" fmla="*/ 1703933 h 2833294"/>
              <a:gd name="connsiteX96" fmla="*/ 2725751 w 2836707"/>
              <a:gd name="connsiteY96" fmla="*/ 1732318 h 2833294"/>
              <a:gd name="connsiteX97" fmla="*/ 2727470 w 2836707"/>
              <a:gd name="connsiteY97" fmla="*/ 1761563 h 2833294"/>
              <a:gd name="connsiteX98" fmla="*/ 2730911 w 2836707"/>
              <a:gd name="connsiteY98" fmla="*/ 1790807 h 2833294"/>
              <a:gd name="connsiteX99" fmla="*/ 2735211 w 2836707"/>
              <a:gd name="connsiteY99" fmla="*/ 1820052 h 2833294"/>
              <a:gd name="connsiteX100" fmla="*/ 2738652 w 2836707"/>
              <a:gd name="connsiteY100" fmla="*/ 1849297 h 2833294"/>
              <a:gd name="connsiteX101" fmla="*/ 2741233 w 2836707"/>
              <a:gd name="connsiteY101" fmla="*/ 1878541 h 2833294"/>
              <a:gd name="connsiteX102" fmla="*/ 2740372 w 2836707"/>
              <a:gd name="connsiteY102" fmla="*/ 1906066 h 2833294"/>
              <a:gd name="connsiteX103" fmla="*/ 2736932 w 2836707"/>
              <a:gd name="connsiteY103" fmla="*/ 1932731 h 2833294"/>
              <a:gd name="connsiteX104" fmla="*/ 2729191 w 2836707"/>
              <a:gd name="connsiteY104" fmla="*/ 1958534 h 2833294"/>
              <a:gd name="connsiteX105" fmla="*/ 2718009 w 2836707"/>
              <a:gd name="connsiteY105" fmla="*/ 1980037 h 2833294"/>
              <a:gd name="connsiteX106" fmla="*/ 2703387 w 2836707"/>
              <a:gd name="connsiteY106" fmla="*/ 2000681 h 2833294"/>
              <a:gd name="connsiteX107" fmla="*/ 2686183 w 2836707"/>
              <a:gd name="connsiteY107" fmla="*/ 2018744 h 2833294"/>
              <a:gd name="connsiteX108" fmla="*/ 2666401 w 2836707"/>
              <a:gd name="connsiteY108" fmla="*/ 2036806 h 2833294"/>
              <a:gd name="connsiteX109" fmla="*/ 2645758 w 2836707"/>
              <a:gd name="connsiteY109" fmla="*/ 2053150 h 2833294"/>
              <a:gd name="connsiteX110" fmla="*/ 2624255 w 2836707"/>
              <a:gd name="connsiteY110" fmla="*/ 2069492 h 2833294"/>
              <a:gd name="connsiteX111" fmla="*/ 2601892 w 2836707"/>
              <a:gd name="connsiteY111" fmla="*/ 2085835 h 2833294"/>
              <a:gd name="connsiteX112" fmla="*/ 2581248 w 2836707"/>
              <a:gd name="connsiteY112" fmla="*/ 2102177 h 2833294"/>
              <a:gd name="connsiteX113" fmla="*/ 2561465 w 2836707"/>
              <a:gd name="connsiteY113" fmla="*/ 2119379 h 2833294"/>
              <a:gd name="connsiteX114" fmla="*/ 2544263 w 2836707"/>
              <a:gd name="connsiteY114" fmla="*/ 2139163 h 2833294"/>
              <a:gd name="connsiteX115" fmla="*/ 2528781 w 2836707"/>
              <a:gd name="connsiteY115" fmla="*/ 2158086 h 2833294"/>
              <a:gd name="connsiteX116" fmla="*/ 2516738 w 2836707"/>
              <a:gd name="connsiteY116" fmla="*/ 2179589 h 2833294"/>
              <a:gd name="connsiteX117" fmla="*/ 2506417 w 2836707"/>
              <a:gd name="connsiteY117" fmla="*/ 2202813 h 2833294"/>
              <a:gd name="connsiteX118" fmla="*/ 2497816 w 2836707"/>
              <a:gd name="connsiteY118" fmla="*/ 2227757 h 2833294"/>
              <a:gd name="connsiteX119" fmla="*/ 2490075 w 2836707"/>
              <a:gd name="connsiteY119" fmla="*/ 2253562 h 2833294"/>
              <a:gd name="connsiteX120" fmla="*/ 2483194 w 2836707"/>
              <a:gd name="connsiteY120" fmla="*/ 2279366 h 2833294"/>
              <a:gd name="connsiteX121" fmla="*/ 2476312 w 2836707"/>
              <a:gd name="connsiteY121" fmla="*/ 2306030 h 2833294"/>
              <a:gd name="connsiteX122" fmla="*/ 2468571 w 2836707"/>
              <a:gd name="connsiteY122" fmla="*/ 2330974 h 2833294"/>
              <a:gd name="connsiteX123" fmla="*/ 2459970 w 2836707"/>
              <a:gd name="connsiteY123" fmla="*/ 2355917 h 2833294"/>
              <a:gd name="connsiteX124" fmla="*/ 2449649 w 2836707"/>
              <a:gd name="connsiteY124" fmla="*/ 2379141 h 2833294"/>
              <a:gd name="connsiteX125" fmla="*/ 2436746 w 2836707"/>
              <a:gd name="connsiteY125" fmla="*/ 2399785 h 2833294"/>
              <a:gd name="connsiteX126" fmla="*/ 2421265 w 2836707"/>
              <a:gd name="connsiteY126" fmla="*/ 2418708 h 2833294"/>
              <a:gd name="connsiteX127" fmla="*/ 2402342 w 2836707"/>
              <a:gd name="connsiteY127" fmla="*/ 2434190 h 2833294"/>
              <a:gd name="connsiteX128" fmla="*/ 2381698 w 2836707"/>
              <a:gd name="connsiteY128" fmla="*/ 2447092 h 2833294"/>
              <a:gd name="connsiteX129" fmla="*/ 2358474 w 2836707"/>
              <a:gd name="connsiteY129" fmla="*/ 2457414 h 2833294"/>
              <a:gd name="connsiteX130" fmla="*/ 2333531 w 2836707"/>
              <a:gd name="connsiteY130" fmla="*/ 2466015 h 2833294"/>
              <a:gd name="connsiteX131" fmla="*/ 2308587 w 2836707"/>
              <a:gd name="connsiteY131" fmla="*/ 2473756 h 2833294"/>
              <a:gd name="connsiteX132" fmla="*/ 2281923 w 2836707"/>
              <a:gd name="connsiteY132" fmla="*/ 2480638 h 2833294"/>
              <a:gd name="connsiteX133" fmla="*/ 2256119 w 2836707"/>
              <a:gd name="connsiteY133" fmla="*/ 2487519 h 2833294"/>
              <a:gd name="connsiteX134" fmla="*/ 2230316 w 2836707"/>
              <a:gd name="connsiteY134" fmla="*/ 2495260 h 2833294"/>
              <a:gd name="connsiteX135" fmla="*/ 2205372 w 2836707"/>
              <a:gd name="connsiteY135" fmla="*/ 2503862 h 2833294"/>
              <a:gd name="connsiteX136" fmla="*/ 2182149 w 2836707"/>
              <a:gd name="connsiteY136" fmla="*/ 2514184 h 2833294"/>
              <a:gd name="connsiteX137" fmla="*/ 2160646 w 2836707"/>
              <a:gd name="connsiteY137" fmla="*/ 2526225 h 2833294"/>
              <a:gd name="connsiteX138" fmla="*/ 2141723 w 2836707"/>
              <a:gd name="connsiteY138" fmla="*/ 2541707 h 2833294"/>
              <a:gd name="connsiteX139" fmla="*/ 2121940 w 2836707"/>
              <a:gd name="connsiteY139" fmla="*/ 2558911 h 2833294"/>
              <a:gd name="connsiteX140" fmla="*/ 2104736 w 2836707"/>
              <a:gd name="connsiteY140" fmla="*/ 2578694 h 2833294"/>
              <a:gd name="connsiteX141" fmla="*/ 2088394 w 2836707"/>
              <a:gd name="connsiteY141" fmla="*/ 2599337 h 2833294"/>
              <a:gd name="connsiteX142" fmla="*/ 2072052 w 2836707"/>
              <a:gd name="connsiteY142" fmla="*/ 2620840 h 2833294"/>
              <a:gd name="connsiteX143" fmla="*/ 2055710 w 2836707"/>
              <a:gd name="connsiteY143" fmla="*/ 2642344 h 2833294"/>
              <a:gd name="connsiteX144" fmla="*/ 2039367 w 2836707"/>
              <a:gd name="connsiteY144" fmla="*/ 2662987 h 2833294"/>
              <a:gd name="connsiteX145" fmla="*/ 2021304 w 2836707"/>
              <a:gd name="connsiteY145" fmla="*/ 2682770 h 2833294"/>
              <a:gd name="connsiteX146" fmla="*/ 2003241 w 2836707"/>
              <a:gd name="connsiteY146" fmla="*/ 2699973 h 2833294"/>
              <a:gd name="connsiteX147" fmla="*/ 1982599 w 2836707"/>
              <a:gd name="connsiteY147" fmla="*/ 2714595 h 2833294"/>
              <a:gd name="connsiteX148" fmla="*/ 1961095 w 2836707"/>
              <a:gd name="connsiteY148" fmla="*/ 2725777 h 2833294"/>
              <a:gd name="connsiteX149" fmla="*/ 1935291 w 2836707"/>
              <a:gd name="connsiteY149" fmla="*/ 2733518 h 2833294"/>
              <a:gd name="connsiteX150" fmla="*/ 1908627 w 2836707"/>
              <a:gd name="connsiteY150" fmla="*/ 2736959 h 2833294"/>
              <a:gd name="connsiteX151" fmla="*/ 1881104 w 2836707"/>
              <a:gd name="connsiteY151" fmla="*/ 2737819 h 2833294"/>
              <a:gd name="connsiteX152" fmla="*/ 1851859 w 2836707"/>
              <a:gd name="connsiteY152" fmla="*/ 2735238 h 2833294"/>
              <a:gd name="connsiteX153" fmla="*/ 1822615 w 2836707"/>
              <a:gd name="connsiteY153" fmla="*/ 2731799 h 2833294"/>
              <a:gd name="connsiteX154" fmla="*/ 1793370 w 2836707"/>
              <a:gd name="connsiteY154" fmla="*/ 2727497 h 2833294"/>
              <a:gd name="connsiteX155" fmla="*/ 1764126 w 2836707"/>
              <a:gd name="connsiteY155" fmla="*/ 2724057 h 2833294"/>
              <a:gd name="connsiteX156" fmla="*/ 1734881 w 2836707"/>
              <a:gd name="connsiteY156" fmla="*/ 2722336 h 2833294"/>
              <a:gd name="connsiteX157" fmla="*/ 1706497 w 2836707"/>
              <a:gd name="connsiteY157" fmla="*/ 2722336 h 2833294"/>
              <a:gd name="connsiteX158" fmla="*/ 1679833 w 2836707"/>
              <a:gd name="connsiteY158" fmla="*/ 2725777 h 2833294"/>
              <a:gd name="connsiteX159" fmla="*/ 1652309 w 2836707"/>
              <a:gd name="connsiteY159" fmla="*/ 2732658 h 2833294"/>
              <a:gd name="connsiteX160" fmla="*/ 1627365 w 2836707"/>
              <a:gd name="connsiteY160" fmla="*/ 2742980 h 2833294"/>
              <a:gd name="connsiteX161" fmla="*/ 1601561 w 2836707"/>
              <a:gd name="connsiteY161" fmla="*/ 2756742 h 2833294"/>
              <a:gd name="connsiteX162" fmla="*/ 1575758 w 2836707"/>
              <a:gd name="connsiteY162" fmla="*/ 2770505 h 2833294"/>
              <a:gd name="connsiteX163" fmla="*/ 1549954 w 2836707"/>
              <a:gd name="connsiteY163" fmla="*/ 2785987 h 2833294"/>
              <a:gd name="connsiteX164" fmla="*/ 1525009 w 2836707"/>
              <a:gd name="connsiteY164" fmla="*/ 2800609 h 2833294"/>
              <a:gd name="connsiteX165" fmla="*/ 1498346 w 2836707"/>
              <a:gd name="connsiteY165" fmla="*/ 2813511 h 2833294"/>
              <a:gd name="connsiteX166" fmla="*/ 1472542 w 2836707"/>
              <a:gd name="connsiteY166" fmla="*/ 2823833 h 2833294"/>
              <a:gd name="connsiteX167" fmla="*/ 1445877 w 2836707"/>
              <a:gd name="connsiteY167" fmla="*/ 2830714 h 2833294"/>
              <a:gd name="connsiteX168" fmla="*/ 1418354 w 2836707"/>
              <a:gd name="connsiteY168" fmla="*/ 2833294 h 2833294"/>
              <a:gd name="connsiteX169" fmla="*/ 1390830 w 2836707"/>
              <a:gd name="connsiteY169" fmla="*/ 2830714 h 2833294"/>
              <a:gd name="connsiteX170" fmla="*/ 1364166 w 2836707"/>
              <a:gd name="connsiteY170" fmla="*/ 2823833 h 2833294"/>
              <a:gd name="connsiteX171" fmla="*/ 1338362 w 2836707"/>
              <a:gd name="connsiteY171" fmla="*/ 2813511 h 2833294"/>
              <a:gd name="connsiteX172" fmla="*/ 1311698 w 2836707"/>
              <a:gd name="connsiteY172" fmla="*/ 2800609 h 2833294"/>
              <a:gd name="connsiteX173" fmla="*/ 1286754 w 2836707"/>
              <a:gd name="connsiteY173" fmla="*/ 2785987 h 2833294"/>
              <a:gd name="connsiteX174" fmla="*/ 1260950 w 2836707"/>
              <a:gd name="connsiteY174" fmla="*/ 2770505 h 2833294"/>
              <a:gd name="connsiteX175" fmla="*/ 1235146 w 2836707"/>
              <a:gd name="connsiteY175" fmla="*/ 2756742 h 2833294"/>
              <a:gd name="connsiteX176" fmla="*/ 1209343 w 2836707"/>
              <a:gd name="connsiteY176" fmla="*/ 2742980 h 2833294"/>
              <a:gd name="connsiteX177" fmla="*/ 1183539 w 2836707"/>
              <a:gd name="connsiteY177" fmla="*/ 2732658 h 2833294"/>
              <a:gd name="connsiteX178" fmla="*/ 1156875 w 2836707"/>
              <a:gd name="connsiteY178" fmla="*/ 2725777 h 2833294"/>
              <a:gd name="connsiteX179" fmla="*/ 1130211 w 2836707"/>
              <a:gd name="connsiteY179" fmla="*/ 2722336 h 2833294"/>
              <a:gd name="connsiteX180" fmla="*/ 1101826 w 2836707"/>
              <a:gd name="connsiteY180" fmla="*/ 2722336 h 2833294"/>
              <a:gd name="connsiteX181" fmla="*/ 1072582 w 2836707"/>
              <a:gd name="connsiteY181" fmla="*/ 2724057 h 2833294"/>
              <a:gd name="connsiteX182" fmla="*/ 1043338 w 2836707"/>
              <a:gd name="connsiteY182" fmla="*/ 2727497 h 2833294"/>
              <a:gd name="connsiteX183" fmla="*/ 1014093 w 2836707"/>
              <a:gd name="connsiteY183" fmla="*/ 2731799 h 2833294"/>
              <a:gd name="connsiteX184" fmla="*/ 984848 w 2836707"/>
              <a:gd name="connsiteY184" fmla="*/ 2735238 h 2833294"/>
              <a:gd name="connsiteX185" fmla="*/ 955604 w 2836707"/>
              <a:gd name="connsiteY185" fmla="*/ 2737819 h 2833294"/>
              <a:gd name="connsiteX186" fmla="*/ 928081 w 2836707"/>
              <a:gd name="connsiteY186" fmla="*/ 2736959 h 2833294"/>
              <a:gd name="connsiteX187" fmla="*/ 901416 w 2836707"/>
              <a:gd name="connsiteY187" fmla="*/ 2733518 h 2833294"/>
              <a:gd name="connsiteX188" fmla="*/ 875612 w 2836707"/>
              <a:gd name="connsiteY188" fmla="*/ 2725777 h 2833294"/>
              <a:gd name="connsiteX189" fmla="*/ 854109 w 2836707"/>
              <a:gd name="connsiteY189" fmla="*/ 2714595 h 2833294"/>
              <a:gd name="connsiteX190" fmla="*/ 833465 w 2836707"/>
              <a:gd name="connsiteY190" fmla="*/ 2699973 h 2833294"/>
              <a:gd name="connsiteX191" fmla="*/ 815403 w 2836707"/>
              <a:gd name="connsiteY191" fmla="*/ 2682770 h 2833294"/>
              <a:gd name="connsiteX192" fmla="*/ 797340 w 2836707"/>
              <a:gd name="connsiteY192" fmla="*/ 2662987 h 2833294"/>
              <a:gd name="connsiteX193" fmla="*/ 780998 w 2836707"/>
              <a:gd name="connsiteY193" fmla="*/ 2642344 h 2833294"/>
              <a:gd name="connsiteX194" fmla="*/ 764655 w 2836707"/>
              <a:gd name="connsiteY194" fmla="*/ 2620840 h 2833294"/>
              <a:gd name="connsiteX195" fmla="*/ 748313 w 2836707"/>
              <a:gd name="connsiteY195" fmla="*/ 2599337 h 2833294"/>
              <a:gd name="connsiteX196" fmla="*/ 731971 w 2836707"/>
              <a:gd name="connsiteY196" fmla="*/ 2578694 h 2833294"/>
              <a:gd name="connsiteX197" fmla="*/ 714768 w 2836707"/>
              <a:gd name="connsiteY197" fmla="*/ 2558911 h 2833294"/>
              <a:gd name="connsiteX198" fmla="*/ 694985 w 2836707"/>
              <a:gd name="connsiteY198" fmla="*/ 2541707 h 2833294"/>
              <a:gd name="connsiteX199" fmla="*/ 676062 w 2836707"/>
              <a:gd name="connsiteY199" fmla="*/ 2526225 h 2833294"/>
              <a:gd name="connsiteX200" fmla="*/ 654559 w 2836707"/>
              <a:gd name="connsiteY200" fmla="*/ 2514184 h 2833294"/>
              <a:gd name="connsiteX201" fmla="*/ 631335 w 2836707"/>
              <a:gd name="connsiteY201" fmla="*/ 2503862 h 2833294"/>
              <a:gd name="connsiteX202" fmla="*/ 606392 w 2836707"/>
              <a:gd name="connsiteY202" fmla="*/ 2495260 h 2833294"/>
              <a:gd name="connsiteX203" fmla="*/ 580587 w 2836707"/>
              <a:gd name="connsiteY203" fmla="*/ 2487519 h 2833294"/>
              <a:gd name="connsiteX204" fmla="*/ 554784 w 2836707"/>
              <a:gd name="connsiteY204" fmla="*/ 2480638 h 2833294"/>
              <a:gd name="connsiteX205" fmla="*/ 528120 w 2836707"/>
              <a:gd name="connsiteY205" fmla="*/ 2473756 h 2833294"/>
              <a:gd name="connsiteX206" fmla="*/ 503176 w 2836707"/>
              <a:gd name="connsiteY206" fmla="*/ 2466015 h 2833294"/>
              <a:gd name="connsiteX207" fmla="*/ 478232 w 2836707"/>
              <a:gd name="connsiteY207" fmla="*/ 2457414 h 2833294"/>
              <a:gd name="connsiteX208" fmla="*/ 455009 w 2836707"/>
              <a:gd name="connsiteY208" fmla="*/ 2447092 h 2833294"/>
              <a:gd name="connsiteX209" fmla="*/ 434366 w 2836707"/>
              <a:gd name="connsiteY209" fmla="*/ 2434190 h 2833294"/>
              <a:gd name="connsiteX210" fmla="*/ 415442 w 2836707"/>
              <a:gd name="connsiteY210" fmla="*/ 2418708 h 2833294"/>
              <a:gd name="connsiteX211" fmla="*/ 399961 w 2836707"/>
              <a:gd name="connsiteY211" fmla="*/ 2399785 h 2833294"/>
              <a:gd name="connsiteX212" fmla="*/ 387059 w 2836707"/>
              <a:gd name="connsiteY212" fmla="*/ 2379141 h 2833294"/>
              <a:gd name="connsiteX213" fmla="*/ 376737 w 2836707"/>
              <a:gd name="connsiteY213" fmla="*/ 2355917 h 2833294"/>
              <a:gd name="connsiteX214" fmla="*/ 368136 w 2836707"/>
              <a:gd name="connsiteY214" fmla="*/ 2330974 h 2833294"/>
              <a:gd name="connsiteX215" fmla="*/ 360395 w 2836707"/>
              <a:gd name="connsiteY215" fmla="*/ 2306030 h 2833294"/>
              <a:gd name="connsiteX216" fmla="*/ 353514 w 2836707"/>
              <a:gd name="connsiteY216" fmla="*/ 2279366 h 2833294"/>
              <a:gd name="connsiteX217" fmla="*/ 346633 w 2836707"/>
              <a:gd name="connsiteY217" fmla="*/ 2253562 h 2833294"/>
              <a:gd name="connsiteX218" fmla="*/ 338891 w 2836707"/>
              <a:gd name="connsiteY218" fmla="*/ 2227757 h 2833294"/>
              <a:gd name="connsiteX219" fmla="*/ 330290 w 2836707"/>
              <a:gd name="connsiteY219" fmla="*/ 2202813 h 2833294"/>
              <a:gd name="connsiteX220" fmla="*/ 319968 w 2836707"/>
              <a:gd name="connsiteY220" fmla="*/ 2179589 h 2833294"/>
              <a:gd name="connsiteX221" fmla="*/ 307927 w 2836707"/>
              <a:gd name="connsiteY221" fmla="*/ 2158086 h 2833294"/>
              <a:gd name="connsiteX222" fmla="*/ 292445 w 2836707"/>
              <a:gd name="connsiteY222" fmla="*/ 2139163 h 2833294"/>
              <a:gd name="connsiteX223" fmla="*/ 275242 w 2836707"/>
              <a:gd name="connsiteY223" fmla="*/ 2119379 h 2833294"/>
              <a:gd name="connsiteX224" fmla="*/ 255459 w 2836707"/>
              <a:gd name="connsiteY224" fmla="*/ 2102177 h 2833294"/>
              <a:gd name="connsiteX225" fmla="*/ 233955 w 2836707"/>
              <a:gd name="connsiteY225" fmla="*/ 2085835 h 2833294"/>
              <a:gd name="connsiteX226" fmla="*/ 212452 w 2836707"/>
              <a:gd name="connsiteY226" fmla="*/ 2069492 h 2833294"/>
              <a:gd name="connsiteX227" fmla="*/ 190950 w 2836707"/>
              <a:gd name="connsiteY227" fmla="*/ 2053150 h 2833294"/>
              <a:gd name="connsiteX228" fmla="*/ 170306 w 2836707"/>
              <a:gd name="connsiteY228" fmla="*/ 2036806 h 2833294"/>
              <a:gd name="connsiteX229" fmla="*/ 150523 w 2836707"/>
              <a:gd name="connsiteY229" fmla="*/ 2018744 h 2833294"/>
              <a:gd name="connsiteX230" fmla="*/ 133321 w 2836707"/>
              <a:gd name="connsiteY230" fmla="*/ 2000681 h 2833294"/>
              <a:gd name="connsiteX231" fmla="*/ 118699 w 2836707"/>
              <a:gd name="connsiteY231" fmla="*/ 1980037 h 2833294"/>
              <a:gd name="connsiteX232" fmla="*/ 107517 w 2836707"/>
              <a:gd name="connsiteY232" fmla="*/ 1958534 h 2833294"/>
              <a:gd name="connsiteX233" fmla="*/ 99776 w 2836707"/>
              <a:gd name="connsiteY233" fmla="*/ 1932731 h 2833294"/>
              <a:gd name="connsiteX234" fmla="*/ 96335 w 2836707"/>
              <a:gd name="connsiteY234" fmla="*/ 1906066 h 2833294"/>
              <a:gd name="connsiteX235" fmla="*/ 95474 w 2836707"/>
              <a:gd name="connsiteY235" fmla="*/ 1878541 h 2833294"/>
              <a:gd name="connsiteX236" fmla="*/ 98055 w 2836707"/>
              <a:gd name="connsiteY236" fmla="*/ 1849297 h 2833294"/>
              <a:gd name="connsiteX237" fmla="*/ 101496 w 2836707"/>
              <a:gd name="connsiteY237" fmla="*/ 1820052 h 2833294"/>
              <a:gd name="connsiteX238" fmla="*/ 105796 w 2836707"/>
              <a:gd name="connsiteY238" fmla="*/ 1790807 h 2833294"/>
              <a:gd name="connsiteX239" fmla="*/ 109237 w 2836707"/>
              <a:gd name="connsiteY239" fmla="*/ 1761563 h 2833294"/>
              <a:gd name="connsiteX240" fmla="*/ 110958 w 2836707"/>
              <a:gd name="connsiteY240" fmla="*/ 1732318 h 2833294"/>
              <a:gd name="connsiteX241" fmla="*/ 110958 w 2836707"/>
              <a:gd name="connsiteY241" fmla="*/ 1703933 h 2833294"/>
              <a:gd name="connsiteX242" fmla="*/ 107517 w 2836707"/>
              <a:gd name="connsiteY242" fmla="*/ 1677269 h 2833294"/>
              <a:gd name="connsiteX243" fmla="*/ 100636 w 2836707"/>
              <a:gd name="connsiteY243" fmla="*/ 1650605 h 2833294"/>
              <a:gd name="connsiteX244" fmla="*/ 90314 w 2836707"/>
              <a:gd name="connsiteY244" fmla="*/ 1625660 h 2833294"/>
              <a:gd name="connsiteX245" fmla="*/ 77412 w 2836707"/>
              <a:gd name="connsiteY245" fmla="*/ 1599857 h 2833294"/>
              <a:gd name="connsiteX246" fmla="*/ 62790 w 2836707"/>
              <a:gd name="connsiteY246" fmla="*/ 1574053 h 2833294"/>
              <a:gd name="connsiteX247" fmla="*/ 47308 w 2836707"/>
              <a:gd name="connsiteY247" fmla="*/ 1548248 h 2833294"/>
              <a:gd name="connsiteX248" fmla="*/ 32686 w 2836707"/>
              <a:gd name="connsiteY248" fmla="*/ 1523304 h 2833294"/>
              <a:gd name="connsiteX249" fmla="*/ 19783 w 2836707"/>
              <a:gd name="connsiteY249" fmla="*/ 1496640 h 2833294"/>
              <a:gd name="connsiteX250" fmla="*/ 9462 w 2836707"/>
              <a:gd name="connsiteY250" fmla="*/ 1470836 h 2833294"/>
              <a:gd name="connsiteX251" fmla="*/ 2581 w 2836707"/>
              <a:gd name="connsiteY251" fmla="*/ 1444171 h 2833294"/>
              <a:gd name="connsiteX252" fmla="*/ 0 w 2836707"/>
              <a:gd name="connsiteY252" fmla="*/ 1416647 h 2833294"/>
              <a:gd name="connsiteX253" fmla="*/ 2581 w 2836707"/>
              <a:gd name="connsiteY253" fmla="*/ 1389123 h 2833294"/>
              <a:gd name="connsiteX254" fmla="*/ 9462 w 2836707"/>
              <a:gd name="connsiteY254" fmla="*/ 1362459 h 2833294"/>
              <a:gd name="connsiteX255" fmla="*/ 19783 w 2836707"/>
              <a:gd name="connsiteY255" fmla="*/ 1336654 h 2833294"/>
              <a:gd name="connsiteX256" fmla="*/ 32686 w 2836707"/>
              <a:gd name="connsiteY256" fmla="*/ 1309991 h 2833294"/>
              <a:gd name="connsiteX257" fmla="*/ 47308 w 2836707"/>
              <a:gd name="connsiteY257" fmla="*/ 1285046 h 2833294"/>
              <a:gd name="connsiteX258" fmla="*/ 62790 w 2836707"/>
              <a:gd name="connsiteY258" fmla="*/ 1259242 h 2833294"/>
              <a:gd name="connsiteX259" fmla="*/ 77412 w 2836707"/>
              <a:gd name="connsiteY259" fmla="*/ 1233438 h 2833294"/>
              <a:gd name="connsiteX260" fmla="*/ 90314 w 2836707"/>
              <a:gd name="connsiteY260" fmla="*/ 1207634 h 2833294"/>
              <a:gd name="connsiteX261" fmla="*/ 100636 w 2836707"/>
              <a:gd name="connsiteY261" fmla="*/ 1182689 h 2833294"/>
              <a:gd name="connsiteX262" fmla="*/ 107517 w 2836707"/>
              <a:gd name="connsiteY262" fmla="*/ 1156025 h 2833294"/>
              <a:gd name="connsiteX263" fmla="*/ 110958 w 2836707"/>
              <a:gd name="connsiteY263" fmla="*/ 1129361 h 2833294"/>
              <a:gd name="connsiteX264" fmla="*/ 110958 w 2836707"/>
              <a:gd name="connsiteY264" fmla="*/ 1100977 h 2833294"/>
              <a:gd name="connsiteX265" fmla="*/ 109237 w 2836707"/>
              <a:gd name="connsiteY265" fmla="*/ 1071732 h 2833294"/>
              <a:gd name="connsiteX266" fmla="*/ 105796 w 2836707"/>
              <a:gd name="connsiteY266" fmla="*/ 1042487 h 2833294"/>
              <a:gd name="connsiteX267" fmla="*/ 101496 w 2836707"/>
              <a:gd name="connsiteY267" fmla="*/ 1013242 h 2833294"/>
              <a:gd name="connsiteX268" fmla="*/ 98055 w 2836707"/>
              <a:gd name="connsiteY268" fmla="*/ 983998 h 2833294"/>
              <a:gd name="connsiteX269" fmla="*/ 95474 w 2836707"/>
              <a:gd name="connsiteY269" fmla="*/ 954754 h 2833294"/>
              <a:gd name="connsiteX270" fmla="*/ 96335 w 2836707"/>
              <a:gd name="connsiteY270" fmla="*/ 927229 h 2833294"/>
              <a:gd name="connsiteX271" fmla="*/ 99776 w 2836707"/>
              <a:gd name="connsiteY271" fmla="*/ 900565 h 2833294"/>
              <a:gd name="connsiteX272" fmla="*/ 107517 w 2836707"/>
              <a:gd name="connsiteY272" fmla="*/ 874760 h 2833294"/>
              <a:gd name="connsiteX273" fmla="*/ 118699 w 2836707"/>
              <a:gd name="connsiteY273" fmla="*/ 853257 h 2833294"/>
              <a:gd name="connsiteX274" fmla="*/ 133321 w 2836707"/>
              <a:gd name="connsiteY274" fmla="*/ 832614 h 2833294"/>
              <a:gd name="connsiteX275" fmla="*/ 150523 w 2836707"/>
              <a:gd name="connsiteY275" fmla="*/ 814551 h 2833294"/>
              <a:gd name="connsiteX276" fmla="*/ 170306 w 2836707"/>
              <a:gd name="connsiteY276" fmla="*/ 796488 h 2833294"/>
              <a:gd name="connsiteX277" fmla="*/ 190950 w 2836707"/>
              <a:gd name="connsiteY277" fmla="*/ 780145 h 2833294"/>
              <a:gd name="connsiteX278" fmla="*/ 212452 w 2836707"/>
              <a:gd name="connsiteY278" fmla="*/ 763802 h 2833294"/>
              <a:gd name="connsiteX279" fmla="*/ 233955 w 2836707"/>
              <a:gd name="connsiteY279" fmla="*/ 747460 h 2833294"/>
              <a:gd name="connsiteX280" fmla="*/ 255459 w 2836707"/>
              <a:gd name="connsiteY280" fmla="*/ 731117 h 2833294"/>
              <a:gd name="connsiteX281" fmla="*/ 275242 w 2836707"/>
              <a:gd name="connsiteY281" fmla="*/ 713915 h 2833294"/>
              <a:gd name="connsiteX282" fmla="*/ 292445 w 2836707"/>
              <a:gd name="connsiteY282" fmla="*/ 694132 h 2833294"/>
              <a:gd name="connsiteX283" fmla="*/ 307927 w 2836707"/>
              <a:gd name="connsiteY283" fmla="*/ 675208 h 2833294"/>
              <a:gd name="connsiteX284" fmla="*/ 319968 w 2836707"/>
              <a:gd name="connsiteY284" fmla="*/ 653705 h 2833294"/>
              <a:gd name="connsiteX285" fmla="*/ 330290 w 2836707"/>
              <a:gd name="connsiteY285" fmla="*/ 630482 h 2833294"/>
              <a:gd name="connsiteX286" fmla="*/ 338891 w 2836707"/>
              <a:gd name="connsiteY286" fmla="*/ 605537 h 2833294"/>
              <a:gd name="connsiteX287" fmla="*/ 346633 w 2836707"/>
              <a:gd name="connsiteY287" fmla="*/ 579732 h 2833294"/>
              <a:gd name="connsiteX288" fmla="*/ 353514 w 2836707"/>
              <a:gd name="connsiteY288" fmla="*/ 553929 h 2833294"/>
              <a:gd name="connsiteX289" fmla="*/ 360395 w 2836707"/>
              <a:gd name="connsiteY289" fmla="*/ 527264 h 2833294"/>
              <a:gd name="connsiteX290" fmla="*/ 368136 w 2836707"/>
              <a:gd name="connsiteY290" fmla="*/ 502321 h 2833294"/>
              <a:gd name="connsiteX291" fmla="*/ 376737 w 2836707"/>
              <a:gd name="connsiteY291" fmla="*/ 477376 h 2833294"/>
              <a:gd name="connsiteX292" fmla="*/ 387059 w 2836707"/>
              <a:gd name="connsiteY292" fmla="*/ 454153 h 2833294"/>
              <a:gd name="connsiteX293" fmla="*/ 399961 w 2836707"/>
              <a:gd name="connsiteY293" fmla="*/ 433510 h 2833294"/>
              <a:gd name="connsiteX294" fmla="*/ 415442 w 2836707"/>
              <a:gd name="connsiteY294" fmla="*/ 414587 h 2833294"/>
              <a:gd name="connsiteX295" fmla="*/ 434366 w 2836707"/>
              <a:gd name="connsiteY295" fmla="*/ 399104 h 2833294"/>
              <a:gd name="connsiteX296" fmla="*/ 455009 w 2836707"/>
              <a:gd name="connsiteY296" fmla="*/ 386202 h 2833294"/>
              <a:gd name="connsiteX297" fmla="*/ 478232 w 2836707"/>
              <a:gd name="connsiteY297" fmla="*/ 375880 h 2833294"/>
              <a:gd name="connsiteX298" fmla="*/ 503176 w 2836707"/>
              <a:gd name="connsiteY298" fmla="*/ 367279 h 2833294"/>
              <a:gd name="connsiteX299" fmla="*/ 528120 w 2836707"/>
              <a:gd name="connsiteY299" fmla="*/ 359538 h 2833294"/>
              <a:gd name="connsiteX300" fmla="*/ 554784 w 2836707"/>
              <a:gd name="connsiteY300" fmla="*/ 352656 h 2833294"/>
              <a:gd name="connsiteX301" fmla="*/ 580587 w 2836707"/>
              <a:gd name="connsiteY301" fmla="*/ 345775 h 2833294"/>
              <a:gd name="connsiteX302" fmla="*/ 606392 w 2836707"/>
              <a:gd name="connsiteY302" fmla="*/ 338034 h 2833294"/>
              <a:gd name="connsiteX303" fmla="*/ 631335 w 2836707"/>
              <a:gd name="connsiteY303" fmla="*/ 329433 h 2833294"/>
              <a:gd name="connsiteX304" fmla="*/ 654559 w 2836707"/>
              <a:gd name="connsiteY304" fmla="*/ 319111 h 2833294"/>
              <a:gd name="connsiteX305" fmla="*/ 676062 w 2836707"/>
              <a:gd name="connsiteY305" fmla="*/ 307070 h 2833294"/>
              <a:gd name="connsiteX306" fmla="*/ 694985 w 2836707"/>
              <a:gd name="connsiteY306" fmla="*/ 291587 h 2833294"/>
              <a:gd name="connsiteX307" fmla="*/ 714768 w 2836707"/>
              <a:gd name="connsiteY307" fmla="*/ 274384 h 2833294"/>
              <a:gd name="connsiteX308" fmla="*/ 731971 w 2836707"/>
              <a:gd name="connsiteY308" fmla="*/ 254601 h 2833294"/>
              <a:gd name="connsiteX309" fmla="*/ 748313 w 2836707"/>
              <a:gd name="connsiteY309" fmla="*/ 233957 h 2833294"/>
              <a:gd name="connsiteX310" fmla="*/ 764655 w 2836707"/>
              <a:gd name="connsiteY310" fmla="*/ 212454 h 2833294"/>
              <a:gd name="connsiteX311" fmla="*/ 780998 w 2836707"/>
              <a:gd name="connsiteY311" fmla="*/ 190950 h 2833294"/>
              <a:gd name="connsiteX312" fmla="*/ 797340 w 2836707"/>
              <a:gd name="connsiteY312" fmla="*/ 170307 h 2833294"/>
              <a:gd name="connsiteX313" fmla="*/ 815403 w 2836707"/>
              <a:gd name="connsiteY313" fmla="*/ 150524 h 2833294"/>
              <a:gd name="connsiteX314" fmla="*/ 833465 w 2836707"/>
              <a:gd name="connsiteY314" fmla="*/ 133322 h 2833294"/>
              <a:gd name="connsiteX315" fmla="*/ 854109 w 2836707"/>
              <a:gd name="connsiteY315" fmla="*/ 118699 h 2833294"/>
              <a:gd name="connsiteX316" fmla="*/ 875612 w 2836707"/>
              <a:gd name="connsiteY316" fmla="*/ 107517 h 2833294"/>
              <a:gd name="connsiteX317" fmla="*/ 901416 w 2836707"/>
              <a:gd name="connsiteY317" fmla="*/ 99776 h 2833294"/>
              <a:gd name="connsiteX318" fmla="*/ 928081 w 2836707"/>
              <a:gd name="connsiteY318" fmla="*/ 96335 h 2833294"/>
              <a:gd name="connsiteX319" fmla="*/ 955604 w 2836707"/>
              <a:gd name="connsiteY319" fmla="*/ 95475 h 2833294"/>
              <a:gd name="connsiteX320" fmla="*/ 984848 w 2836707"/>
              <a:gd name="connsiteY320" fmla="*/ 98056 h 2833294"/>
              <a:gd name="connsiteX321" fmla="*/ 1014093 w 2836707"/>
              <a:gd name="connsiteY321" fmla="*/ 101497 h 2833294"/>
              <a:gd name="connsiteX322" fmla="*/ 1043338 w 2836707"/>
              <a:gd name="connsiteY322" fmla="*/ 105797 h 2833294"/>
              <a:gd name="connsiteX323" fmla="*/ 1072582 w 2836707"/>
              <a:gd name="connsiteY323" fmla="*/ 109238 h 2833294"/>
              <a:gd name="connsiteX324" fmla="*/ 1101826 w 2836707"/>
              <a:gd name="connsiteY324" fmla="*/ 110958 h 2833294"/>
              <a:gd name="connsiteX325" fmla="*/ 1130211 w 2836707"/>
              <a:gd name="connsiteY325" fmla="*/ 110958 h 2833294"/>
              <a:gd name="connsiteX326" fmla="*/ 1156875 w 2836707"/>
              <a:gd name="connsiteY326" fmla="*/ 107517 h 2833294"/>
              <a:gd name="connsiteX327" fmla="*/ 1183539 w 2836707"/>
              <a:gd name="connsiteY327" fmla="*/ 100636 h 2833294"/>
              <a:gd name="connsiteX328" fmla="*/ 1209343 w 2836707"/>
              <a:gd name="connsiteY328" fmla="*/ 90315 h 2833294"/>
              <a:gd name="connsiteX329" fmla="*/ 1235146 w 2836707"/>
              <a:gd name="connsiteY329" fmla="*/ 76552 h 2833294"/>
              <a:gd name="connsiteX330" fmla="*/ 1260950 w 2836707"/>
              <a:gd name="connsiteY330" fmla="*/ 62790 h 2833294"/>
              <a:gd name="connsiteX331" fmla="*/ 1286754 w 2836707"/>
              <a:gd name="connsiteY331" fmla="*/ 47308 h 2833294"/>
              <a:gd name="connsiteX332" fmla="*/ 1311698 w 2836707"/>
              <a:gd name="connsiteY332" fmla="*/ 32685 h 2833294"/>
              <a:gd name="connsiteX333" fmla="*/ 1338362 w 2836707"/>
              <a:gd name="connsiteY333" fmla="*/ 19783 h 2833294"/>
              <a:gd name="connsiteX334" fmla="*/ 1364166 w 2836707"/>
              <a:gd name="connsiteY334" fmla="*/ 9461 h 2833294"/>
              <a:gd name="connsiteX335" fmla="*/ 1390830 w 2836707"/>
              <a:gd name="connsiteY335" fmla="*/ 2580 h 283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836707" h="2833294">
                <a:moveTo>
                  <a:pt x="1418354" y="0"/>
                </a:moveTo>
                <a:lnTo>
                  <a:pt x="1445877" y="2580"/>
                </a:lnTo>
                <a:lnTo>
                  <a:pt x="1472542" y="9461"/>
                </a:lnTo>
                <a:lnTo>
                  <a:pt x="1498346" y="19783"/>
                </a:lnTo>
                <a:lnTo>
                  <a:pt x="1525009" y="32685"/>
                </a:lnTo>
                <a:lnTo>
                  <a:pt x="1549954" y="47308"/>
                </a:lnTo>
                <a:lnTo>
                  <a:pt x="1575758" y="62790"/>
                </a:lnTo>
                <a:lnTo>
                  <a:pt x="1601561" y="76552"/>
                </a:lnTo>
                <a:lnTo>
                  <a:pt x="1627365" y="90315"/>
                </a:lnTo>
                <a:lnTo>
                  <a:pt x="1652309" y="100636"/>
                </a:lnTo>
                <a:lnTo>
                  <a:pt x="1679833" y="107517"/>
                </a:lnTo>
                <a:lnTo>
                  <a:pt x="1706497" y="110958"/>
                </a:lnTo>
                <a:lnTo>
                  <a:pt x="1734881" y="110958"/>
                </a:lnTo>
                <a:lnTo>
                  <a:pt x="1764126" y="109238"/>
                </a:lnTo>
                <a:lnTo>
                  <a:pt x="1793370" y="105797"/>
                </a:lnTo>
                <a:lnTo>
                  <a:pt x="1822615" y="101497"/>
                </a:lnTo>
                <a:lnTo>
                  <a:pt x="1851859" y="98056"/>
                </a:lnTo>
                <a:lnTo>
                  <a:pt x="1881104" y="95475"/>
                </a:lnTo>
                <a:lnTo>
                  <a:pt x="1908627" y="96335"/>
                </a:lnTo>
                <a:lnTo>
                  <a:pt x="1935291" y="99776"/>
                </a:lnTo>
                <a:lnTo>
                  <a:pt x="1961095" y="107517"/>
                </a:lnTo>
                <a:lnTo>
                  <a:pt x="1982599" y="118699"/>
                </a:lnTo>
                <a:lnTo>
                  <a:pt x="2003241" y="133322"/>
                </a:lnTo>
                <a:lnTo>
                  <a:pt x="2021304" y="150524"/>
                </a:lnTo>
                <a:lnTo>
                  <a:pt x="2039367" y="170307"/>
                </a:lnTo>
                <a:lnTo>
                  <a:pt x="2055710" y="190950"/>
                </a:lnTo>
                <a:lnTo>
                  <a:pt x="2072052" y="212454"/>
                </a:lnTo>
                <a:lnTo>
                  <a:pt x="2088394" y="233957"/>
                </a:lnTo>
                <a:lnTo>
                  <a:pt x="2104736" y="254601"/>
                </a:lnTo>
                <a:lnTo>
                  <a:pt x="2121940" y="274384"/>
                </a:lnTo>
                <a:lnTo>
                  <a:pt x="2141723" y="291587"/>
                </a:lnTo>
                <a:lnTo>
                  <a:pt x="2160646" y="307070"/>
                </a:lnTo>
                <a:lnTo>
                  <a:pt x="2182149" y="319111"/>
                </a:lnTo>
                <a:lnTo>
                  <a:pt x="2205372" y="329433"/>
                </a:lnTo>
                <a:lnTo>
                  <a:pt x="2230316" y="338034"/>
                </a:lnTo>
                <a:lnTo>
                  <a:pt x="2256119" y="345775"/>
                </a:lnTo>
                <a:lnTo>
                  <a:pt x="2281923" y="352656"/>
                </a:lnTo>
                <a:lnTo>
                  <a:pt x="2308587" y="359538"/>
                </a:lnTo>
                <a:lnTo>
                  <a:pt x="2333531" y="367279"/>
                </a:lnTo>
                <a:lnTo>
                  <a:pt x="2358474" y="375880"/>
                </a:lnTo>
                <a:lnTo>
                  <a:pt x="2381698" y="386202"/>
                </a:lnTo>
                <a:lnTo>
                  <a:pt x="2402342" y="399104"/>
                </a:lnTo>
                <a:lnTo>
                  <a:pt x="2421265" y="414587"/>
                </a:lnTo>
                <a:lnTo>
                  <a:pt x="2436746" y="433510"/>
                </a:lnTo>
                <a:lnTo>
                  <a:pt x="2449649" y="454153"/>
                </a:lnTo>
                <a:lnTo>
                  <a:pt x="2459970" y="477376"/>
                </a:lnTo>
                <a:lnTo>
                  <a:pt x="2468571" y="502321"/>
                </a:lnTo>
                <a:lnTo>
                  <a:pt x="2476312" y="527264"/>
                </a:lnTo>
                <a:lnTo>
                  <a:pt x="2483194" y="553929"/>
                </a:lnTo>
                <a:lnTo>
                  <a:pt x="2490075" y="579732"/>
                </a:lnTo>
                <a:lnTo>
                  <a:pt x="2497816" y="605537"/>
                </a:lnTo>
                <a:lnTo>
                  <a:pt x="2506417" y="630482"/>
                </a:lnTo>
                <a:lnTo>
                  <a:pt x="2516738" y="653705"/>
                </a:lnTo>
                <a:lnTo>
                  <a:pt x="2528781" y="675208"/>
                </a:lnTo>
                <a:lnTo>
                  <a:pt x="2544263" y="694132"/>
                </a:lnTo>
                <a:lnTo>
                  <a:pt x="2561465" y="713915"/>
                </a:lnTo>
                <a:lnTo>
                  <a:pt x="2581248" y="731117"/>
                </a:lnTo>
                <a:lnTo>
                  <a:pt x="2601892" y="747460"/>
                </a:lnTo>
                <a:lnTo>
                  <a:pt x="2624255" y="763802"/>
                </a:lnTo>
                <a:lnTo>
                  <a:pt x="2645758" y="780145"/>
                </a:lnTo>
                <a:lnTo>
                  <a:pt x="2666401" y="796488"/>
                </a:lnTo>
                <a:lnTo>
                  <a:pt x="2686183" y="814551"/>
                </a:lnTo>
                <a:lnTo>
                  <a:pt x="2703387" y="832614"/>
                </a:lnTo>
                <a:lnTo>
                  <a:pt x="2718009" y="853257"/>
                </a:lnTo>
                <a:lnTo>
                  <a:pt x="2729191" y="874760"/>
                </a:lnTo>
                <a:lnTo>
                  <a:pt x="2736932" y="900565"/>
                </a:lnTo>
                <a:lnTo>
                  <a:pt x="2740372" y="927229"/>
                </a:lnTo>
                <a:lnTo>
                  <a:pt x="2741233" y="954754"/>
                </a:lnTo>
                <a:lnTo>
                  <a:pt x="2738652" y="983998"/>
                </a:lnTo>
                <a:lnTo>
                  <a:pt x="2735211" y="1013242"/>
                </a:lnTo>
                <a:lnTo>
                  <a:pt x="2730911" y="1042487"/>
                </a:lnTo>
                <a:lnTo>
                  <a:pt x="2727470" y="1071732"/>
                </a:lnTo>
                <a:lnTo>
                  <a:pt x="2725751" y="1100977"/>
                </a:lnTo>
                <a:lnTo>
                  <a:pt x="2725751" y="1129361"/>
                </a:lnTo>
                <a:lnTo>
                  <a:pt x="2729191" y="1156025"/>
                </a:lnTo>
                <a:lnTo>
                  <a:pt x="2736071" y="1182689"/>
                </a:lnTo>
                <a:lnTo>
                  <a:pt x="2746393" y="1207634"/>
                </a:lnTo>
                <a:lnTo>
                  <a:pt x="2760156" y="1233438"/>
                </a:lnTo>
                <a:lnTo>
                  <a:pt x="2773917" y="1259242"/>
                </a:lnTo>
                <a:lnTo>
                  <a:pt x="2789400" y="1285046"/>
                </a:lnTo>
                <a:lnTo>
                  <a:pt x="2804021" y="1309991"/>
                </a:lnTo>
                <a:lnTo>
                  <a:pt x="2816924" y="1336654"/>
                </a:lnTo>
                <a:lnTo>
                  <a:pt x="2827245" y="1362459"/>
                </a:lnTo>
                <a:lnTo>
                  <a:pt x="2834126" y="1389123"/>
                </a:lnTo>
                <a:lnTo>
                  <a:pt x="2836707" y="1416647"/>
                </a:lnTo>
                <a:lnTo>
                  <a:pt x="2834126" y="1444171"/>
                </a:lnTo>
                <a:lnTo>
                  <a:pt x="2827245" y="1470836"/>
                </a:lnTo>
                <a:lnTo>
                  <a:pt x="2816924" y="1496640"/>
                </a:lnTo>
                <a:lnTo>
                  <a:pt x="2804021" y="1523304"/>
                </a:lnTo>
                <a:lnTo>
                  <a:pt x="2789400" y="1548248"/>
                </a:lnTo>
                <a:lnTo>
                  <a:pt x="2773917" y="1574053"/>
                </a:lnTo>
                <a:lnTo>
                  <a:pt x="2760156" y="1599857"/>
                </a:lnTo>
                <a:lnTo>
                  <a:pt x="2746393" y="1625660"/>
                </a:lnTo>
                <a:lnTo>
                  <a:pt x="2736071" y="1650605"/>
                </a:lnTo>
                <a:lnTo>
                  <a:pt x="2729191" y="1677269"/>
                </a:lnTo>
                <a:lnTo>
                  <a:pt x="2725751" y="1703933"/>
                </a:lnTo>
                <a:lnTo>
                  <a:pt x="2725751" y="1732318"/>
                </a:lnTo>
                <a:lnTo>
                  <a:pt x="2727470" y="1761563"/>
                </a:lnTo>
                <a:lnTo>
                  <a:pt x="2730911" y="1790807"/>
                </a:lnTo>
                <a:lnTo>
                  <a:pt x="2735211" y="1820052"/>
                </a:lnTo>
                <a:lnTo>
                  <a:pt x="2738652" y="1849297"/>
                </a:lnTo>
                <a:lnTo>
                  <a:pt x="2741233" y="1878541"/>
                </a:lnTo>
                <a:lnTo>
                  <a:pt x="2740372" y="1906066"/>
                </a:lnTo>
                <a:lnTo>
                  <a:pt x="2736932" y="1932731"/>
                </a:lnTo>
                <a:lnTo>
                  <a:pt x="2729191" y="1958534"/>
                </a:lnTo>
                <a:lnTo>
                  <a:pt x="2718009" y="1980037"/>
                </a:lnTo>
                <a:lnTo>
                  <a:pt x="2703387" y="2000681"/>
                </a:lnTo>
                <a:lnTo>
                  <a:pt x="2686183" y="2018744"/>
                </a:lnTo>
                <a:lnTo>
                  <a:pt x="2666401" y="2036806"/>
                </a:lnTo>
                <a:lnTo>
                  <a:pt x="2645758" y="2053150"/>
                </a:lnTo>
                <a:lnTo>
                  <a:pt x="2624255" y="2069492"/>
                </a:lnTo>
                <a:lnTo>
                  <a:pt x="2601892" y="2085835"/>
                </a:lnTo>
                <a:lnTo>
                  <a:pt x="2581248" y="2102177"/>
                </a:lnTo>
                <a:lnTo>
                  <a:pt x="2561465" y="2119379"/>
                </a:lnTo>
                <a:lnTo>
                  <a:pt x="2544263" y="2139163"/>
                </a:lnTo>
                <a:lnTo>
                  <a:pt x="2528781" y="2158086"/>
                </a:lnTo>
                <a:lnTo>
                  <a:pt x="2516738" y="2179589"/>
                </a:lnTo>
                <a:lnTo>
                  <a:pt x="2506417" y="2202813"/>
                </a:lnTo>
                <a:lnTo>
                  <a:pt x="2497816" y="2227757"/>
                </a:lnTo>
                <a:lnTo>
                  <a:pt x="2490075" y="2253562"/>
                </a:lnTo>
                <a:lnTo>
                  <a:pt x="2483194" y="2279366"/>
                </a:lnTo>
                <a:lnTo>
                  <a:pt x="2476312" y="2306030"/>
                </a:lnTo>
                <a:lnTo>
                  <a:pt x="2468571" y="2330974"/>
                </a:lnTo>
                <a:lnTo>
                  <a:pt x="2459970" y="2355917"/>
                </a:lnTo>
                <a:lnTo>
                  <a:pt x="2449649" y="2379141"/>
                </a:lnTo>
                <a:lnTo>
                  <a:pt x="2436746" y="2399785"/>
                </a:lnTo>
                <a:lnTo>
                  <a:pt x="2421265" y="2418708"/>
                </a:lnTo>
                <a:lnTo>
                  <a:pt x="2402342" y="2434190"/>
                </a:lnTo>
                <a:lnTo>
                  <a:pt x="2381698" y="2447092"/>
                </a:lnTo>
                <a:lnTo>
                  <a:pt x="2358474" y="2457414"/>
                </a:lnTo>
                <a:lnTo>
                  <a:pt x="2333531" y="2466015"/>
                </a:lnTo>
                <a:lnTo>
                  <a:pt x="2308587" y="2473756"/>
                </a:lnTo>
                <a:lnTo>
                  <a:pt x="2281923" y="2480638"/>
                </a:lnTo>
                <a:lnTo>
                  <a:pt x="2256119" y="2487519"/>
                </a:lnTo>
                <a:lnTo>
                  <a:pt x="2230316" y="2495260"/>
                </a:lnTo>
                <a:lnTo>
                  <a:pt x="2205372" y="2503862"/>
                </a:lnTo>
                <a:lnTo>
                  <a:pt x="2182149" y="2514184"/>
                </a:lnTo>
                <a:lnTo>
                  <a:pt x="2160646" y="2526225"/>
                </a:lnTo>
                <a:lnTo>
                  <a:pt x="2141723" y="2541707"/>
                </a:lnTo>
                <a:lnTo>
                  <a:pt x="2121940" y="2558911"/>
                </a:lnTo>
                <a:lnTo>
                  <a:pt x="2104736" y="2578694"/>
                </a:lnTo>
                <a:lnTo>
                  <a:pt x="2088394" y="2599337"/>
                </a:lnTo>
                <a:lnTo>
                  <a:pt x="2072052" y="2620840"/>
                </a:lnTo>
                <a:lnTo>
                  <a:pt x="2055710" y="2642344"/>
                </a:lnTo>
                <a:lnTo>
                  <a:pt x="2039367" y="2662987"/>
                </a:lnTo>
                <a:lnTo>
                  <a:pt x="2021304" y="2682770"/>
                </a:lnTo>
                <a:lnTo>
                  <a:pt x="2003241" y="2699973"/>
                </a:lnTo>
                <a:lnTo>
                  <a:pt x="1982599" y="2714595"/>
                </a:lnTo>
                <a:lnTo>
                  <a:pt x="1961095" y="2725777"/>
                </a:lnTo>
                <a:lnTo>
                  <a:pt x="1935291" y="2733518"/>
                </a:lnTo>
                <a:lnTo>
                  <a:pt x="1908627" y="2736959"/>
                </a:lnTo>
                <a:lnTo>
                  <a:pt x="1881104" y="2737819"/>
                </a:lnTo>
                <a:lnTo>
                  <a:pt x="1851859" y="2735238"/>
                </a:lnTo>
                <a:lnTo>
                  <a:pt x="1822615" y="2731799"/>
                </a:lnTo>
                <a:lnTo>
                  <a:pt x="1793370" y="2727497"/>
                </a:lnTo>
                <a:lnTo>
                  <a:pt x="1764126" y="2724057"/>
                </a:lnTo>
                <a:lnTo>
                  <a:pt x="1734881" y="2722336"/>
                </a:lnTo>
                <a:lnTo>
                  <a:pt x="1706497" y="2722336"/>
                </a:lnTo>
                <a:lnTo>
                  <a:pt x="1679833" y="2725777"/>
                </a:lnTo>
                <a:lnTo>
                  <a:pt x="1652309" y="2732658"/>
                </a:lnTo>
                <a:lnTo>
                  <a:pt x="1627365" y="2742980"/>
                </a:lnTo>
                <a:lnTo>
                  <a:pt x="1601561" y="2756742"/>
                </a:lnTo>
                <a:lnTo>
                  <a:pt x="1575758" y="2770505"/>
                </a:lnTo>
                <a:lnTo>
                  <a:pt x="1549954" y="2785987"/>
                </a:lnTo>
                <a:lnTo>
                  <a:pt x="1525009" y="2800609"/>
                </a:lnTo>
                <a:lnTo>
                  <a:pt x="1498346" y="2813511"/>
                </a:lnTo>
                <a:lnTo>
                  <a:pt x="1472542" y="2823833"/>
                </a:lnTo>
                <a:lnTo>
                  <a:pt x="1445877" y="2830714"/>
                </a:lnTo>
                <a:lnTo>
                  <a:pt x="1418354" y="2833294"/>
                </a:lnTo>
                <a:lnTo>
                  <a:pt x="1390830" y="2830714"/>
                </a:lnTo>
                <a:lnTo>
                  <a:pt x="1364166" y="2823833"/>
                </a:lnTo>
                <a:lnTo>
                  <a:pt x="1338362" y="2813511"/>
                </a:lnTo>
                <a:lnTo>
                  <a:pt x="1311698" y="2800609"/>
                </a:lnTo>
                <a:lnTo>
                  <a:pt x="1286754" y="2785987"/>
                </a:lnTo>
                <a:lnTo>
                  <a:pt x="1260950" y="2770505"/>
                </a:lnTo>
                <a:lnTo>
                  <a:pt x="1235146" y="2756742"/>
                </a:lnTo>
                <a:lnTo>
                  <a:pt x="1209343" y="2742980"/>
                </a:lnTo>
                <a:lnTo>
                  <a:pt x="1183539" y="2732658"/>
                </a:lnTo>
                <a:lnTo>
                  <a:pt x="1156875" y="2725777"/>
                </a:lnTo>
                <a:lnTo>
                  <a:pt x="1130211" y="2722336"/>
                </a:lnTo>
                <a:lnTo>
                  <a:pt x="1101826" y="2722336"/>
                </a:lnTo>
                <a:lnTo>
                  <a:pt x="1072582" y="2724057"/>
                </a:lnTo>
                <a:lnTo>
                  <a:pt x="1043338" y="2727497"/>
                </a:lnTo>
                <a:lnTo>
                  <a:pt x="1014093" y="2731799"/>
                </a:lnTo>
                <a:lnTo>
                  <a:pt x="984848" y="2735238"/>
                </a:lnTo>
                <a:lnTo>
                  <a:pt x="955604" y="2737819"/>
                </a:lnTo>
                <a:lnTo>
                  <a:pt x="928081" y="2736959"/>
                </a:lnTo>
                <a:lnTo>
                  <a:pt x="901416" y="2733518"/>
                </a:lnTo>
                <a:lnTo>
                  <a:pt x="875612" y="2725777"/>
                </a:lnTo>
                <a:lnTo>
                  <a:pt x="854109" y="2714595"/>
                </a:lnTo>
                <a:lnTo>
                  <a:pt x="833465" y="2699973"/>
                </a:lnTo>
                <a:lnTo>
                  <a:pt x="815403" y="2682770"/>
                </a:lnTo>
                <a:lnTo>
                  <a:pt x="797340" y="2662987"/>
                </a:lnTo>
                <a:lnTo>
                  <a:pt x="780998" y="2642344"/>
                </a:lnTo>
                <a:lnTo>
                  <a:pt x="764655" y="2620840"/>
                </a:lnTo>
                <a:lnTo>
                  <a:pt x="748313" y="2599337"/>
                </a:lnTo>
                <a:lnTo>
                  <a:pt x="731971" y="2578694"/>
                </a:lnTo>
                <a:lnTo>
                  <a:pt x="714768" y="2558911"/>
                </a:lnTo>
                <a:lnTo>
                  <a:pt x="694985" y="2541707"/>
                </a:lnTo>
                <a:lnTo>
                  <a:pt x="676062" y="2526225"/>
                </a:lnTo>
                <a:lnTo>
                  <a:pt x="654559" y="2514184"/>
                </a:lnTo>
                <a:lnTo>
                  <a:pt x="631335" y="2503862"/>
                </a:lnTo>
                <a:lnTo>
                  <a:pt x="606392" y="2495260"/>
                </a:lnTo>
                <a:lnTo>
                  <a:pt x="580587" y="2487519"/>
                </a:lnTo>
                <a:lnTo>
                  <a:pt x="554784" y="2480638"/>
                </a:lnTo>
                <a:lnTo>
                  <a:pt x="528120" y="2473756"/>
                </a:lnTo>
                <a:lnTo>
                  <a:pt x="503176" y="2466015"/>
                </a:lnTo>
                <a:lnTo>
                  <a:pt x="478232" y="2457414"/>
                </a:lnTo>
                <a:lnTo>
                  <a:pt x="455009" y="2447092"/>
                </a:lnTo>
                <a:lnTo>
                  <a:pt x="434366" y="2434190"/>
                </a:lnTo>
                <a:lnTo>
                  <a:pt x="415442" y="2418708"/>
                </a:lnTo>
                <a:lnTo>
                  <a:pt x="399961" y="2399785"/>
                </a:lnTo>
                <a:lnTo>
                  <a:pt x="387059" y="2379141"/>
                </a:lnTo>
                <a:lnTo>
                  <a:pt x="376737" y="2355917"/>
                </a:lnTo>
                <a:lnTo>
                  <a:pt x="368136" y="2330974"/>
                </a:lnTo>
                <a:lnTo>
                  <a:pt x="360395" y="2306030"/>
                </a:lnTo>
                <a:lnTo>
                  <a:pt x="353514" y="2279366"/>
                </a:lnTo>
                <a:lnTo>
                  <a:pt x="346633" y="2253562"/>
                </a:lnTo>
                <a:lnTo>
                  <a:pt x="338891" y="2227757"/>
                </a:lnTo>
                <a:lnTo>
                  <a:pt x="330290" y="2202813"/>
                </a:lnTo>
                <a:lnTo>
                  <a:pt x="319968" y="2179589"/>
                </a:lnTo>
                <a:lnTo>
                  <a:pt x="307927" y="2158086"/>
                </a:lnTo>
                <a:lnTo>
                  <a:pt x="292445" y="2139163"/>
                </a:lnTo>
                <a:lnTo>
                  <a:pt x="275242" y="2119379"/>
                </a:lnTo>
                <a:lnTo>
                  <a:pt x="255459" y="2102177"/>
                </a:lnTo>
                <a:lnTo>
                  <a:pt x="233955" y="2085835"/>
                </a:lnTo>
                <a:lnTo>
                  <a:pt x="212452" y="2069492"/>
                </a:lnTo>
                <a:lnTo>
                  <a:pt x="190950" y="2053150"/>
                </a:lnTo>
                <a:lnTo>
                  <a:pt x="170306" y="2036806"/>
                </a:lnTo>
                <a:lnTo>
                  <a:pt x="150523" y="2018744"/>
                </a:lnTo>
                <a:lnTo>
                  <a:pt x="133321" y="2000681"/>
                </a:lnTo>
                <a:lnTo>
                  <a:pt x="118699" y="1980037"/>
                </a:lnTo>
                <a:lnTo>
                  <a:pt x="107517" y="1958534"/>
                </a:lnTo>
                <a:lnTo>
                  <a:pt x="99776" y="1932731"/>
                </a:lnTo>
                <a:lnTo>
                  <a:pt x="96335" y="1906066"/>
                </a:lnTo>
                <a:lnTo>
                  <a:pt x="95474" y="1878541"/>
                </a:lnTo>
                <a:lnTo>
                  <a:pt x="98055" y="1849297"/>
                </a:lnTo>
                <a:lnTo>
                  <a:pt x="101496" y="1820052"/>
                </a:lnTo>
                <a:lnTo>
                  <a:pt x="105796" y="1790807"/>
                </a:lnTo>
                <a:lnTo>
                  <a:pt x="109237" y="1761563"/>
                </a:lnTo>
                <a:lnTo>
                  <a:pt x="110958" y="1732318"/>
                </a:lnTo>
                <a:lnTo>
                  <a:pt x="110958" y="1703933"/>
                </a:lnTo>
                <a:lnTo>
                  <a:pt x="107517" y="1677269"/>
                </a:lnTo>
                <a:lnTo>
                  <a:pt x="100636" y="1650605"/>
                </a:lnTo>
                <a:lnTo>
                  <a:pt x="90314" y="1625660"/>
                </a:lnTo>
                <a:lnTo>
                  <a:pt x="77412" y="1599857"/>
                </a:lnTo>
                <a:lnTo>
                  <a:pt x="62790" y="1574053"/>
                </a:lnTo>
                <a:lnTo>
                  <a:pt x="47308" y="1548248"/>
                </a:lnTo>
                <a:lnTo>
                  <a:pt x="32686" y="1523304"/>
                </a:lnTo>
                <a:lnTo>
                  <a:pt x="19783" y="1496640"/>
                </a:lnTo>
                <a:lnTo>
                  <a:pt x="9462" y="1470836"/>
                </a:lnTo>
                <a:lnTo>
                  <a:pt x="2581" y="1444171"/>
                </a:lnTo>
                <a:lnTo>
                  <a:pt x="0" y="1416647"/>
                </a:lnTo>
                <a:lnTo>
                  <a:pt x="2581" y="1389123"/>
                </a:lnTo>
                <a:lnTo>
                  <a:pt x="9462" y="1362459"/>
                </a:lnTo>
                <a:lnTo>
                  <a:pt x="19783" y="1336654"/>
                </a:lnTo>
                <a:lnTo>
                  <a:pt x="32686" y="1309991"/>
                </a:lnTo>
                <a:lnTo>
                  <a:pt x="47308" y="1285046"/>
                </a:lnTo>
                <a:lnTo>
                  <a:pt x="62790" y="1259242"/>
                </a:lnTo>
                <a:lnTo>
                  <a:pt x="77412" y="1233438"/>
                </a:lnTo>
                <a:lnTo>
                  <a:pt x="90314" y="1207634"/>
                </a:lnTo>
                <a:lnTo>
                  <a:pt x="100636" y="1182689"/>
                </a:lnTo>
                <a:lnTo>
                  <a:pt x="107517" y="1156025"/>
                </a:lnTo>
                <a:lnTo>
                  <a:pt x="110958" y="1129361"/>
                </a:lnTo>
                <a:lnTo>
                  <a:pt x="110958" y="1100977"/>
                </a:lnTo>
                <a:lnTo>
                  <a:pt x="109237" y="1071732"/>
                </a:lnTo>
                <a:lnTo>
                  <a:pt x="105796" y="1042487"/>
                </a:lnTo>
                <a:lnTo>
                  <a:pt x="101496" y="1013242"/>
                </a:lnTo>
                <a:lnTo>
                  <a:pt x="98055" y="983998"/>
                </a:lnTo>
                <a:lnTo>
                  <a:pt x="95474" y="954754"/>
                </a:lnTo>
                <a:lnTo>
                  <a:pt x="96335" y="927229"/>
                </a:lnTo>
                <a:lnTo>
                  <a:pt x="99776" y="900565"/>
                </a:lnTo>
                <a:lnTo>
                  <a:pt x="107517" y="874760"/>
                </a:lnTo>
                <a:lnTo>
                  <a:pt x="118699" y="853257"/>
                </a:lnTo>
                <a:lnTo>
                  <a:pt x="133321" y="832614"/>
                </a:lnTo>
                <a:lnTo>
                  <a:pt x="150523" y="814551"/>
                </a:lnTo>
                <a:lnTo>
                  <a:pt x="170306" y="796488"/>
                </a:lnTo>
                <a:lnTo>
                  <a:pt x="190950" y="780145"/>
                </a:lnTo>
                <a:lnTo>
                  <a:pt x="212452" y="763802"/>
                </a:lnTo>
                <a:lnTo>
                  <a:pt x="233955" y="747460"/>
                </a:lnTo>
                <a:lnTo>
                  <a:pt x="255459" y="731117"/>
                </a:lnTo>
                <a:lnTo>
                  <a:pt x="275242" y="713915"/>
                </a:lnTo>
                <a:lnTo>
                  <a:pt x="292445" y="694132"/>
                </a:lnTo>
                <a:lnTo>
                  <a:pt x="307927" y="675208"/>
                </a:lnTo>
                <a:lnTo>
                  <a:pt x="319968" y="653705"/>
                </a:lnTo>
                <a:lnTo>
                  <a:pt x="330290" y="630482"/>
                </a:lnTo>
                <a:lnTo>
                  <a:pt x="338891" y="605537"/>
                </a:lnTo>
                <a:lnTo>
                  <a:pt x="346633" y="579732"/>
                </a:lnTo>
                <a:lnTo>
                  <a:pt x="353514" y="553929"/>
                </a:lnTo>
                <a:lnTo>
                  <a:pt x="360395" y="527264"/>
                </a:lnTo>
                <a:lnTo>
                  <a:pt x="368136" y="502321"/>
                </a:lnTo>
                <a:lnTo>
                  <a:pt x="376737" y="477376"/>
                </a:lnTo>
                <a:lnTo>
                  <a:pt x="387059" y="454153"/>
                </a:lnTo>
                <a:lnTo>
                  <a:pt x="399961" y="433510"/>
                </a:lnTo>
                <a:lnTo>
                  <a:pt x="415442" y="414587"/>
                </a:lnTo>
                <a:lnTo>
                  <a:pt x="434366" y="399104"/>
                </a:lnTo>
                <a:lnTo>
                  <a:pt x="455009" y="386202"/>
                </a:lnTo>
                <a:lnTo>
                  <a:pt x="478232" y="375880"/>
                </a:lnTo>
                <a:lnTo>
                  <a:pt x="503176" y="367279"/>
                </a:lnTo>
                <a:lnTo>
                  <a:pt x="528120" y="359538"/>
                </a:lnTo>
                <a:lnTo>
                  <a:pt x="554784" y="352656"/>
                </a:lnTo>
                <a:lnTo>
                  <a:pt x="580587" y="345775"/>
                </a:lnTo>
                <a:lnTo>
                  <a:pt x="606392" y="338034"/>
                </a:lnTo>
                <a:lnTo>
                  <a:pt x="631335" y="329433"/>
                </a:lnTo>
                <a:lnTo>
                  <a:pt x="654559" y="319111"/>
                </a:lnTo>
                <a:lnTo>
                  <a:pt x="676062" y="307070"/>
                </a:lnTo>
                <a:lnTo>
                  <a:pt x="694985" y="291587"/>
                </a:lnTo>
                <a:lnTo>
                  <a:pt x="714768" y="274384"/>
                </a:lnTo>
                <a:lnTo>
                  <a:pt x="731971" y="254601"/>
                </a:lnTo>
                <a:lnTo>
                  <a:pt x="748313" y="233957"/>
                </a:lnTo>
                <a:lnTo>
                  <a:pt x="764655" y="212454"/>
                </a:lnTo>
                <a:lnTo>
                  <a:pt x="780998" y="190950"/>
                </a:lnTo>
                <a:lnTo>
                  <a:pt x="797340" y="170307"/>
                </a:lnTo>
                <a:lnTo>
                  <a:pt x="815403" y="150524"/>
                </a:lnTo>
                <a:lnTo>
                  <a:pt x="833465" y="133322"/>
                </a:lnTo>
                <a:lnTo>
                  <a:pt x="854109" y="118699"/>
                </a:lnTo>
                <a:lnTo>
                  <a:pt x="875612" y="107517"/>
                </a:lnTo>
                <a:lnTo>
                  <a:pt x="901416" y="99776"/>
                </a:lnTo>
                <a:lnTo>
                  <a:pt x="928081" y="96335"/>
                </a:lnTo>
                <a:lnTo>
                  <a:pt x="955604" y="95475"/>
                </a:lnTo>
                <a:lnTo>
                  <a:pt x="984848" y="98056"/>
                </a:lnTo>
                <a:lnTo>
                  <a:pt x="1014093" y="101497"/>
                </a:lnTo>
                <a:lnTo>
                  <a:pt x="1043338" y="105797"/>
                </a:lnTo>
                <a:lnTo>
                  <a:pt x="1072582" y="109238"/>
                </a:lnTo>
                <a:lnTo>
                  <a:pt x="1101826" y="110958"/>
                </a:lnTo>
                <a:lnTo>
                  <a:pt x="1130211" y="110958"/>
                </a:lnTo>
                <a:lnTo>
                  <a:pt x="1156875" y="107517"/>
                </a:lnTo>
                <a:lnTo>
                  <a:pt x="1183539" y="100636"/>
                </a:lnTo>
                <a:lnTo>
                  <a:pt x="1209343" y="90315"/>
                </a:lnTo>
                <a:lnTo>
                  <a:pt x="1235146" y="76552"/>
                </a:lnTo>
                <a:lnTo>
                  <a:pt x="1260950" y="62790"/>
                </a:lnTo>
                <a:lnTo>
                  <a:pt x="1286754" y="47308"/>
                </a:lnTo>
                <a:lnTo>
                  <a:pt x="1311698" y="32685"/>
                </a:lnTo>
                <a:lnTo>
                  <a:pt x="1338362" y="19783"/>
                </a:lnTo>
                <a:lnTo>
                  <a:pt x="1364166" y="9461"/>
                </a:lnTo>
                <a:lnTo>
                  <a:pt x="1390830" y="258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group of people standing in a room&#10;&#10;Description automatically generated">
            <a:extLst>
              <a:ext uri="{FF2B5EF4-FFF2-40B4-BE49-F238E27FC236}">
                <a16:creationId xmlns:a16="http://schemas.microsoft.com/office/drawing/2014/main" id="{09959CC4-DE52-4802-A46A-A224BCA6C4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58557" y="1013115"/>
            <a:ext cx="2889896" cy="5137598"/>
          </a:xfrm>
          <a:prstGeom prst="rect">
            <a:avLst/>
          </a:prstGeom>
        </p:spPr>
      </p:pic>
      <p:sp>
        <p:nvSpPr>
          <p:cNvPr id="38" name="Freeform: Shape 37">
            <a:extLst>
              <a:ext uri="{FF2B5EF4-FFF2-40B4-BE49-F238E27FC236}">
                <a16:creationId xmlns:a16="http://schemas.microsoft.com/office/drawing/2014/main" id="{40131DE2-48F2-41BE-8535-4A206FF42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3225" y="4667350"/>
            <a:ext cx="2530775" cy="2190650"/>
          </a:xfrm>
          <a:custGeom>
            <a:avLst/>
            <a:gdLst>
              <a:gd name="connsiteX0" fmla="*/ 1989664 w 3374366"/>
              <a:gd name="connsiteY0" fmla="*/ 0 h 2920866"/>
              <a:gd name="connsiteX1" fmla="*/ 2028274 w 3374366"/>
              <a:gd name="connsiteY1" fmla="*/ 3619 h 2920866"/>
              <a:gd name="connsiteX2" fmla="*/ 2065678 w 3374366"/>
              <a:gd name="connsiteY2" fmla="*/ 13272 h 2920866"/>
              <a:gd name="connsiteX3" fmla="*/ 2101877 w 3374366"/>
              <a:gd name="connsiteY3" fmla="*/ 27751 h 2920866"/>
              <a:gd name="connsiteX4" fmla="*/ 2139280 w 3374366"/>
              <a:gd name="connsiteY4" fmla="*/ 45850 h 2920866"/>
              <a:gd name="connsiteX5" fmla="*/ 2174272 w 3374366"/>
              <a:gd name="connsiteY5" fmla="*/ 66362 h 2920866"/>
              <a:gd name="connsiteX6" fmla="*/ 2210470 w 3374366"/>
              <a:gd name="connsiteY6" fmla="*/ 88081 h 2920866"/>
              <a:gd name="connsiteX7" fmla="*/ 2246667 w 3374366"/>
              <a:gd name="connsiteY7" fmla="*/ 107386 h 2920866"/>
              <a:gd name="connsiteX8" fmla="*/ 2282864 w 3374366"/>
              <a:gd name="connsiteY8" fmla="*/ 126692 h 2920866"/>
              <a:gd name="connsiteX9" fmla="*/ 2317856 w 3374366"/>
              <a:gd name="connsiteY9" fmla="*/ 141170 h 2920866"/>
              <a:gd name="connsiteX10" fmla="*/ 2356466 w 3374366"/>
              <a:gd name="connsiteY10" fmla="*/ 150823 h 2920866"/>
              <a:gd name="connsiteX11" fmla="*/ 2393870 w 3374366"/>
              <a:gd name="connsiteY11" fmla="*/ 155650 h 2920866"/>
              <a:gd name="connsiteX12" fmla="*/ 2433687 w 3374366"/>
              <a:gd name="connsiteY12" fmla="*/ 155650 h 2920866"/>
              <a:gd name="connsiteX13" fmla="*/ 2474712 w 3374366"/>
              <a:gd name="connsiteY13" fmla="*/ 153237 h 2920866"/>
              <a:gd name="connsiteX14" fmla="*/ 2515735 w 3374366"/>
              <a:gd name="connsiteY14" fmla="*/ 148410 h 2920866"/>
              <a:gd name="connsiteX15" fmla="*/ 2556760 w 3374366"/>
              <a:gd name="connsiteY15" fmla="*/ 142378 h 2920866"/>
              <a:gd name="connsiteX16" fmla="*/ 2597783 w 3374366"/>
              <a:gd name="connsiteY16" fmla="*/ 137551 h 2920866"/>
              <a:gd name="connsiteX17" fmla="*/ 2638808 w 3374366"/>
              <a:gd name="connsiteY17" fmla="*/ 133931 h 2920866"/>
              <a:gd name="connsiteX18" fmla="*/ 2677418 w 3374366"/>
              <a:gd name="connsiteY18" fmla="*/ 135137 h 2920866"/>
              <a:gd name="connsiteX19" fmla="*/ 2714822 w 3374366"/>
              <a:gd name="connsiteY19" fmla="*/ 139964 h 2920866"/>
              <a:gd name="connsiteX20" fmla="*/ 2751021 w 3374366"/>
              <a:gd name="connsiteY20" fmla="*/ 150823 h 2920866"/>
              <a:gd name="connsiteX21" fmla="*/ 2781186 w 3374366"/>
              <a:gd name="connsiteY21" fmla="*/ 166509 h 2920866"/>
              <a:gd name="connsiteX22" fmla="*/ 2810143 w 3374366"/>
              <a:gd name="connsiteY22" fmla="*/ 187021 h 2920866"/>
              <a:gd name="connsiteX23" fmla="*/ 2835482 w 3374366"/>
              <a:gd name="connsiteY23" fmla="*/ 211152 h 2920866"/>
              <a:gd name="connsiteX24" fmla="*/ 2860820 w 3374366"/>
              <a:gd name="connsiteY24" fmla="*/ 238903 h 2920866"/>
              <a:gd name="connsiteX25" fmla="*/ 2883745 w 3374366"/>
              <a:gd name="connsiteY25" fmla="*/ 267862 h 2920866"/>
              <a:gd name="connsiteX26" fmla="*/ 2906670 w 3374366"/>
              <a:gd name="connsiteY26" fmla="*/ 298027 h 2920866"/>
              <a:gd name="connsiteX27" fmla="*/ 2929596 w 3374366"/>
              <a:gd name="connsiteY27" fmla="*/ 328191 h 2920866"/>
              <a:gd name="connsiteX28" fmla="*/ 2952520 w 3374366"/>
              <a:gd name="connsiteY28" fmla="*/ 357149 h 2920866"/>
              <a:gd name="connsiteX29" fmla="*/ 2976653 w 3374366"/>
              <a:gd name="connsiteY29" fmla="*/ 384900 h 2920866"/>
              <a:gd name="connsiteX30" fmla="*/ 3004404 w 3374366"/>
              <a:gd name="connsiteY30" fmla="*/ 409033 h 2920866"/>
              <a:gd name="connsiteX31" fmla="*/ 3030950 w 3374366"/>
              <a:gd name="connsiteY31" fmla="*/ 430752 h 2920866"/>
              <a:gd name="connsiteX32" fmla="*/ 3061114 w 3374366"/>
              <a:gd name="connsiteY32" fmla="*/ 447642 h 2920866"/>
              <a:gd name="connsiteX33" fmla="*/ 3093692 w 3374366"/>
              <a:gd name="connsiteY33" fmla="*/ 462122 h 2920866"/>
              <a:gd name="connsiteX34" fmla="*/ 3128682 w 3374366"/>
              <a:gd name="connsiteY34" fmla="*/ 474187 h 2920866"/>
              <a:gd name="connsiteX35" fmla="*/ 3164879 w 3374366"/>
              <a:gd name="connsiteY35" fmla="*/ 485046 h 2920866"/>
              <a:gd name="connsiteX36" fmla="*/ 3201078 w 3374366"/>
              <a:gd name="connsiteY36" fmla="*/ 494700 h 2920866"/>
              <a:gd name="connsiteX37" fmla="*/ 3238482 w 3374366"/>
              <a:gd name="connsiteY37" fmla="*/ 504352 h 2920866"/>
              <a:gd name="connsiteX38" fmla="*/ 3273472 w 3374366"/>
              <a:gd name="connsiteY38" fmla="*/ 515212 h 2920866"/>
              <a:gd name="connsiteX39" fmla="*/ 3308463 w 3374366"/>
              <a:gd name="connsiteY39" fmla="*/ 527277 h 2920866"/>
              <a:gd name="connsiteX40" fmla="*/ 3341042 w 3374366"/>
              <a:gd name="connsiteY40" fmla="*/ 541757 h 2920866"/>
              <a:gd name="connsiteX41" fmla="*/ 3370000 w 3374366"/>
              <a:gd name="connsiteY41" fmla="*/ 559856 h 2920866"/>
              <a:gd name="connsiteX42" fmla="*/ 3374366 w 3374366"/>
              <a:gd name="connsiteY42" fmla="*/ 563428 h 2920866"/>
              <a:gd name="connsiteX43" fmla="*/ 3374366 w 3374366"/>
              <a:gd name="connsiteY43" fmla="*/ 2920866 h 2920866"/>
              <a:gd name="connsiteX44" fmla="*/ 321479 w 3374366"/>
              <a:gd name="connsiteY44" fmla="*/ 2920866 h 2920866"/>
              <a:gd name="connsiteX45" fmla="*/ 298028 w 3374366"/>
              <a:gd name="connsiteY45" fmla="*/ 2903043 h 2920866"/>
              <a:gd name="connsiteX46" fmla="*/ 267863 w 3374366"/>
              <a:gd name="connsiteY46" fmla="*/ 2880118 h 2920866"/>
              <a:gd name="connsiteX47" fmla="*/ 238904 w 3374366"/>
              <a:gd name="connsiteY47" fmla="*/ 2857192 h 2920866"/>
              <a:gd name="connsiteX48" fmla="*/ 211153 w 3374366"/>
              <a:gd name="connsiteY48" fmla="*/ 2831854 h 2920866"/>
              <a:gd name="connsiteX49" fmla="*/ 187021 w 3374366"/>
              <a:gd name="connsiteY49" fmla="*/ 2806516 h 2920866"/>
              <a:gd name="connsiteX50" fmla="*/ 166510 w 3374366"/>
              <a:gd name="connsiteY50" fmla="*/ 2777557 h 2920866"/>
              <a:gd name="connsiteX51" fmla="*/ 150825 w 3374366"/>
              <a:gd name="connsiteY51" fmla="*/ 2747394 h 2920866"/>
              <a:gd name="connsiteX52" fmla="*/ 139965 w 3374366"/>
              <a:gd name="connsiteY52" fmla="*/ 2711197 h 2920866"/>
              <a:gd name="connsiteX53" fmla="*/ 135139 w 3374366"/>
              <a:gd name="connsiteY53" fmla="*/ 2673792 h 2920866"/>
              <a:gd name="connsiteX54" fmla="*/ 133931 w 3374366"/>
              <a:gd name="connsiteY54" fmla="*/ 2635180 h 2920866"/>
              <a:gd name="connsiteX55" fmla="*/ 137551 w 3374366"/>
              <a:gd name="connsiteY55" fmla="*/ 2594157 h 2920866"/>
              <a:gd name="connsiteX56" fmla="*/ 142378 w 3374366"/>
              <a:gd name="connsiteY56" fmla="*/ 2553133 h 2920866"/>
              <a:gd name="connsiteX57" fmla="*/ 148410 w 3374366"/>
              <a:gd name="connsiteY57" fmla="*/ 2512109 h 2920866"/>
              <a:gd name="connsiteX58" fmla="*/ 153237 w 3374366"/>
              <a:gd name="connsiteY58" fmla="*/ 2471085 h 2920866"/>
              <a:gd name="connsiteX59" fmla="*/ 155651 w 3374366"/>
              <a:gd name="connsiteY59" fmla="*/ 2430062 h 2920866"/>
              <a:gd name="connsiteX60" fmla="*/ 155651 w 3374366"/>
              <a:gd name="connsiteY60" fmla="*/ 2390243 h 2920866"/>
              <a:gd name="connsiteX61" fmla="*/ 150825 w 3374366"/>
              <a:gd name="connsiteY61" fmla="*/ 2352841 h 2920866"/>
              <a:gd name="connsiteX62" fmla="*/ 141171 w 3374366"/>
              <a:gd name="connsiteY62" fmla="*/ 2315436 h 2920866"/>
              <a:gd name="connsiteX63" fmla="*/ 126692 w 3374366"/>
              <a:gd name="connsiteY63" fmla="*/ 2280444 h 2920866"/>
              <a:gd name="connsiteX64" fmla="*/ 108594 w 3374366"/>
              <a:gd name="connsiteY64" fmla="*/ 2244247 h 2920866"/>
              <a:gd name="connsiteX65" fmla="*/ 88081 w 3374366"/>
              <a:gd name="connsiteY65" fmla="*/ 2208051 h 2920866"/>
              <a:gd name="connsiteX66" fmla="*/ 66363 w 3374366"/>
              <a:gd name="connsiteY66" fmla="*/ 2171852 h 2920866"/>
              <a:gd name="connsiteX67" fmla="*/ 45851 w 3374366"/>
              <a:gd name="connsiteY67" fmla="*/ 2136860 h 2920866"/>
              <a:gd name="connsiteX68" fmla="*/ 27751 w 3374366"/>
              <a:gd name="connsiteY68" fmla="*/ 2099458 h 2920866"/>
              <a:gd name="connsiteX69" fmla="*/ 13273 w 3374366"/>
              <a:gd name="connsiteY69" fmla="*/ 2063259 h 2920866"/>
              <a:gd name="connsiteX70" fmla="*/ 3621 w 3374366"/>
              <a:gd name="connsiteY70" fmla="*/ 2025855 h 2920866"/>
              <a:gd name="connsiteX71" fmla="*/ 0 w 3374366"/>
              <a:gd name="connsiteY71" fmla="*/ 1987244 h 2920866"/>
              <a:gd name="connsiteX72" fmla="*/ 3621 w 3374366"/>
              <a:gd name="connsiteY72" fmla="*/ 1948634 h 2920866"/>
              <a:gd name="connsiteX73" fmla="*/ 13273 w 3374366"/>
              <a:gd name="connsiteY73" fmla="*/ 1911231 h 2920866"/>
              <a:gd name="connsiteX74" fmla="*/ 27751 w 3374366"/>
              <a:gd name="connsiteY74" fmla="*/ 1875032 h 2920866"/>
              <a:gd name="connsiteX75" fmla="*/ 45851 w 3374366"/>
              <a:gd name="connsiteY75" fmla="*/ 1837629 h 2920866"/>
              <a:gd name="connsiteX76" fmla="*/ 66363 w 3374366"/>
              <a:gd name="connsiteY76" fmla="*/ 1802637 h 2920866"/>
              <a:gd name="connsiteX77" fmla="*/ 88081 w 3374366"/>
              <a:gd name="connsiteY77" fmla="*/ 1766441 h 2920866"/>
              <a:gd name="connsiteX78" fmla="*/ 108594 w 3374366"/>
              <a:gd name="connsiteY78" fmla="*/ 1730242 h 2920866"/>
              <a:gd name="connsiteX79" fmla="*/ 126692 w 3374366"/>
              <a:gd name="connsiteY79" fmla="*/ 1694045 h 2920866"/>
              <a:gd name="connsiteX80" fmla="*/ 141171 w 3374366"/>
              <a:gd name="connsiteY80" fmla="*/ 1659053 h 2920866"/>
              <a:gd name="connsiteX81" fmla="*/ 150825 w 3374366"/>
              <a:gd name="connsiteY81" fmla="*/ 1621649 h 2920866"/>
              <a:gd name="connsiteX82" fmla="*/ 155651 w 3374366"/>
              <a:gd name="connsiteY82" fmla="*/ 1584246 h 2920866"/>
              <a:gd name="connsiteX83" fmla="*/ 155651 w 3374366"/>
              <a:gd name="connsiteY83" fmla="*/ 1544429 h 2920866"/>
              <a:gd name="connsiteX84" fmla="*/ 153237 w 3374366"/>
              <a:gd name="connsiteY84" fmla="*/ 1503404 h 2920866"/>
              <a:gd name="connsiteX85" fmla="*/ 148410 w 3374366"/>
              <a:gd name="connsiteY85" fmla="*/ 1462381 h 2920866"/>
              <a:gd name="connsiteX86" fmla="*/ 142378 w 3374366"/>
              <a:gd name="connsiteY86" fmla="*/ 1421356 h 2920866"/>
              <a:gd name="connsiteX87" fmla="*/ 137551 w 3374366"/>
              <a:gd name="connsiteY87" fmla="*/ 1380333 h 2920866"/>
              <a:gd name="connsiteX88" fmla="*/ 133931 w 3374366"/>
              <a:gd name="connsiteY88" fmla="*/ 1339309 h 2920866"/>
              <a:gd name="connsiteX89" fmla="*/ 135139 w 3374366"/>
              <a:gd name="connsiteY89" fmla="*/ 1300699 h 2920866"/>
              <a:gd name="connsiteX90" fmla="*/ 139965 w 3374366"/>
              <a:gd name="connsiteY90" fmla="*/ 1263295 h 2920866"/>
              <a:gd name="connsiteX91" fmla="*/ 150825 w 3374366"/>
              <a:gd name="connsiteY91" fmla="*/ 1227096 h 2920866"/>
              <a:gd name="connsiteX92" fmla="*/ 166510 w 3374366"/>
              <a:gd name="connsiteY92" fmla="*/ 1196933 h 2920866"/>
              <a:gd name="connsiteX93" fmla="*/ 187021 w 3374366"/>
              <a:gd name="connsiteY93" fmla="*/ 1167974 h 2920866"/>
              <a:gd name="connsiteX94" fmla="*/ 211153 w 3374366"/>
              <a:gd name="connsiteY94" fmla="*/ 1142636 h 2920866"/>
              <a:gd name="connsiteX95" fmla="*/ 238904 w 3374366"/>
              <a:gd name="connsiteY95" fmla="*/ 1117298 h 2920866"/>
              <a:gd name="connsiteX96" fmla="*/ 267863 w 3374366"/>
              <a:gd name="connsiteY96" fmla="*/ 1094371 h 2920866"/>
              <a:gd name="connsiteX97" fmla="*/ 298028 w 3374366"/>
              <a:gd name="connsiteY97" fmla="*/ 1071447 h 2920866"/>
              <a:gd name="connsiteX98" fmla="*/ 328191 w 3374366"/>
              <a:gd name="connsiteY98" fmla="*/ 1048522 h 2920866"/>
              <a:gd name="connsiteX99" fmla="*/ 358357 w 3374366"/>
              <a:gd name="connsiteY99" fmla="*/ 1025597 h 2920866"/>
              <a:gd name="connsiteX100" fmla="*/ 386108 w 3374366"/>
              <a:gd name="connsiteY100" fmla="*/ 1001466 h 2920866"/>
              <a:gd name="connsiteX101" fmla="*/ 410242 w 3374366"/>
              <a:gd name="connsiteY101" fmla="*/ 973715 h 2920866"/>
              <a:gd name="connsiteX102" fmla="*/ 431958 w 3374366"/>
              <a:gd name="connsiteY102" fmla="*/ 947169 h 2920866"/>
              <a:gd name="connsiteX103" fmla="*/ 448850 w 3374366"/>
              <a:gd name="connsiteY103" fmla="*/ 917005 h 2920866"/>
              <a:gd name="connsiteX104" fmla="*/ 463330 w 3374366"/>
              <a:gd name="connsiteY104" fmla="*/ 884427 h 2920866"/>
              <a:gd name="connsiteX105" fmla="*/ 475396 w 3374366"/>
              <a:gd name="connsiteY105" fmla="*/ 849436 h 2920866"/>
              <a:gd name="connsiteX106" fmla="*/ 486255 w 3374366"/>
              <a:gd name="connsiteY106" fmla="*/ 813237 h 2920866"/>
              <a:gd name="connsiteX107" fmla="*/ 495909 w 3374366"/>
              <a:gd name="connsiteY107" fmla="*/ 777040 h 2920866"/>
              <a:gd name="connsiteX108" fmla="*/ 505561 w 3374366"/>
              <a:gd name="connsiteY108" fmla="*/ 739636 h 2920866"/>
              <a:gd name="connsiteX109" fmla="*/ 516421 w 3374366"/>
              <a:gd name="connsiteY109" fmla="*/ 704646 h 2920866"/>
              <a:gd name="connsiteX110" fmla="*/ 528486 w 3374366"/>
              <a:gd name="connsiteY110" fmla="*/ 669654 h 2920866"/>
              <a:gd name="connsiteX111" fmla="*/ 542966 w 3374366"/>
              <a:gd name="connsiteY111" fmla="*/ 637077 h 2920866"/>
              <a:gd name="connsiteX112" fmla="*/ 561064 w 3374366"/>
              <a:gd name="connsiteY112" fmla="*/ 608119 h 2920866"/>
              <a:gd name="connsiteX113" fmla="*/ 582782 w 3374366"/>
              <a:gd name="connsiteY113" fmla="*/ 581574 h 2920866"/>
              <a:gd name="connsiteX114" fmla="*/ 609327 w 3374366"/>
              <a:gd name="connsiteY114" fmla="*/ 559856 h 2920866"/>
              <a:gd name="connsiteX115" fmla="*/ 638286 w 3374366"/>
              <a:gd name="connsiteY115" fmla="*/ 541757 h 2920866"/>
              <a:gd name="connsiteX116" fmla="*/ 670863 w 3374366"/>
              <a:gd name="connsiteY116" fmla="*/ 527277 h 2920866"/>
              <a:gd name="connsiteX117" fmla="*/ 705855 w 3374366"/>
              <a:gd name="connsiteY117" fmla="*/ 515212 h 2920866"/>
              <a:gd name="connsiteX118" fmla="*/ 740846 w 3374366"/>
              <a:gd name="connsiteY118" fmla="*/ 504352 h 2920866"/>
              <a:gd name="connsiteX119" fmla="*/ 778250 w 3374366"/>
              <a:gd name="connsiteY119" fmla="*/ 494700 h 2920866"/>
              <a:gd name="connsiteX120" fmla="*/ 814447 w 3374366"/>
              <a:gd name="connsiteY120" fmla="*/ 485046 h 2920866"/>
              <a:gd name="connsiteX121" fmla="*/ 850645 w 3374366"/>
              <a:gd name="connsiteY121" fmla="*/ 474187 h 2920866"/>
              <a:gd name="connsiteX122" fmla="*/ 885636 w 3374366"/>
              <a:gd name="connsiteY122" fmla="*/ 462122 h 2920866"/>
              <a:gd name="connsiteX123" fmla="*/ 918213 w 3374366"/>
              <a:gd name="connsiteY123" fmla="*/ 447642 h 2920866"/>
              <a:gd name="connsiteX124" fmla="*/ 948378 w 3374366"/>
              <a:gd name="connsiteY124" fmla="*/ 430752 h 2920866"/>
              <a:gd name="connsiteX125" fmla="*/ 974923 w 3374366"/>
              <a:gd name="connsiteY125" fmla="*/ 409033 h 2920866"/>
              <a:gd name="connsiteX126" fmla="*/ 1002675 w 3374366"/>
              <a:gd name="connsiteY126" fmla="*/ 384900 h 2920866"/>
              <a:gd name="connsiteX127" fmla="*/ 1026807 w 3374366"/>
              <a:gd name="connsiteY127" fmla="*/ 357149 h 2920866"/>
              <a:gd name="connsiteX128" fmla="*/ 1049732 w 3374366"/>
              <a:gd name="connsiteY128" fmla="*/ 328191 h 2920866"/>
              <a:gd name="connsiteX129" fmla="*/ 1072657 w 3374366"/>
              <a:gd name="connsiteY129" fmla="*/ 298027 h 2920866"/>
              <a:gd name="connsiteX130" fmla="*/ 1095582 w 3374366"/>
              <a:gd name="connsiteY130" fmla="*/ 267862 h 2920866"/>
              <a:gd name="connsiteX131" fmla="*/ 1118507 w 3374366"/>
              <a:gd name="connsiteY131" fmla="*/ 238903 h 2920866"/>
              <a:gd name="connsiteX132" fmla="*/ 1143846 w 3374366"/>
              <a:gd name="connsiteY132" fmla="*/ 211152 h 2920866"/>
              <a:gd name="connsiteX133" fmla="*/ 1169184 w 3374366"/>
              <a:gd name="connsiteY133" fmla="*/ 187021 h 2920866"/>
              <a:gd name="connsiteX134" fmla="*/ 1198142 w 3374366"/>
              <a:gd name="connsiteY134" fmla="*/ 166509 h 2920866"/>
              <a:gd name="connsiteX135" fmla="*/ 1228307 w 3374366"/>
              <a:gd name="connsiteY135" fmla="*/ 150823 h 2920866"/>
              <a:gd name="connsiteX136" fmla="*/ 1264505 w 3374366"/>
              <a:gd name="connsiteY136" fmla="*/ 139964 h 2920866"/>
              <a:gd name="connsiteX137" fmla="*/ 1301909 w 3374366"/>
              <a:gd name="connsiteY137" fmla="*/ 135137 h 2920866"/>
              <a:gd name="connsiteX138" fmla="*/ 1340519 w 3374366"/>
              <a:gd name="connsiteY138" fmla="*/ 133931 h 2920866"/>
              <a:gd name="connsiteX139" fmla="*/ 1381542 w 3374366"/>
              <a:gd name="connsiteY139" fmla="*/ 137551 h 2920866"/>
              <a:gd name="connsiteX140" fmla="*/ 1422567 w 3374366"/>
              <a:gd name="connsiteY140" fmla="*/ 142378 h 2920866"/>
              <a:gd name="connsiteX141" fmla="*/ 1463592 w 3374366"/>
              <a:gd name="connsiteY141" fmla="*/ 148410 h 2920866"/>
              <a:gd name="connsiteX142" fmla="*/ 1504615 w 3374366"/>
              <a:gd name="connsiteY142" fmla="*/ 153237 h 2920866"/>
              <a:gd name="connsiteX143" fmla="*/ 1545639 w 3374366"/>
              <a:gd name="connsiteY143" fmla="*/ 155650 h 2920866"/>
              <a:gd name="connsiteX144" fmla="*/ 1585457 w 3374366"/>
              <a:gd name="connsiteY144" fmla="*/ 155650 h 2920866"/>
              <a:gd name="connsiteX145" fmla="*/ 1622862 w 3374366"/>
              <a:gd name="connsiteY145" fmla="*/ 150823 h 2920866"/>
              <a:gd name="connsiteX146" fmla="*/ 1660266 w 3374366"/>
              <a:gd name="connsiteY146" fmla="*/ 141170 h 2920866"/>
              <a:gd name="connsiteX147" fmla="*/ 1696464 w 3374366"/>
              <a:gd name="connsiteY147" fmla="*/ 126692 h 2920866"/>
              <a:gd name="connsiteX148" fmla="*/ 1732660 w 3374366"/>
              <a:gd name="connsiteY148" fmla="*/ 107386 h 2920866"/>
              <a:gd name="connsiteX149" fmla="*/ 1768858 w 3374366"/>
              <a:gd name="connsiteY149" fmla="*/ 88081 h 2920866"/>
              <a:gd name="connsiteX150" fmla="*/ 1805055 w 3374366"/>
              <a:gd name="connsiteY150" fmla="*/ 66362 h 2920866"/>
              <a:gd name="connsiteX151" fmla="*/ 1840048 w 3374366"/>
              <a:gd name="connsiteY151" fmla="*/ 45850 h 2920866"/>
              <a:gd name="connsiteX152" fmla="*/ 1877452 w 3374366"/>
              <a:gd name="connsiteY152" fmla="*/ 27751 h 2920866"/>
              <a:gd name="connsiteX153" fmla="*/ 1913649 w 3374366"/>
              <a:gd name="connsiteY153" fmla="*/ 13272 h 2920866"/>
              <a:gd name="connsiteX154" fmla="*/ 1951053 w 3374366"/>
              <a:gd name="connsiteY154" fmla="*/ 3619 h 292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374366" h="2920866">
                <a:moveTo>
                  <a:pt x="1989664" y="0"/>
                </a:moveTo>
                <a:lnTo>
                  <a:pt x="2028274" y="3619"/>
                </a:lnTo>
                <a:lnTo>
                  <a:pt x="2065678" y="13272"/>
                </a:lnTo>
                <a:lnTo>
                  <a:pt x="2101877" y="27751"/>
                </a:lnTo>
                <a:lnTo>
                  <a:pt x="2139280" y="45850"/>
                </a:lnTo>
                <a:lnTo>
                  <a:pt x="2174272" y="66362"/>
                </a:lnTo>
                <a:lnTo>
                  <a:pt x="2210470" y="88081"/>
                </a:lnTo>
                <a:lnTo>
                  <a:pt x="2246667" y="107386"/>
                </a:lnTo>
                <a:lnTo>
                  <a:pt x="2282864" y="126692"/>
                </a:lnTo>
                <a:lnTo>
                  <a:pt x="2317856" y="141170"/>
                </a:lnTo>
                <a:lnTo>
                  <a:pt x="2356466" y="150823"/>
                </a:lnTo>
                <a:lnTo>
                  <a:pt x="2393870" y="155650"/>
                </a:lnTo>
                <a:lnTo>
                  <a:pt x="2433687" y="155650"/>
                </a:lnTo>
                <a:lnTo>
                  <a:pt x="2474712" y="153237"/>
                </a:lnTo>
                <a:lnTo>
                  <a:pt x="2515735" y="148410"/>
                </a:lnTo>
                <a:lnTo>
                  <a:pt x="2556760" y="142378"/>
                </a:lnTo>
                <a:lnTo>
                  <a:pt x="2597783" y="137551"/>
                </a:lnTo>
                <a:lnTo>
                  <a:pt x="2638808" y="133931"/>
                </a:lnTo>
                <a:lnTo>
                  <a:pt x="2677418" y="135137"/>
                </a:lnTo>
                <a:lnTo>
                  <a:pt x="2714822" y="139964"/>
                </a:lnTo>
                <a:lnTo>
                  <a:pt x="2751021" y="150823"/>
                </a:lnTo>
                <a:lnTo>
                  <a:pt x="2781186" y="166509"/>
                </a:lnTo>
                <a:lnTo>
                  <a:pt x="2810143" y="187021"/>
                </a:lnTo>
                <a:lnTo>
                  <a:pt x="2835482" y="211152"/>
                </a:lnTo>
                <a:lnTo>
                  <a:pt x="2860820" y="238903"/>
                </a:lnTo>
                <a:lnTo>
                  <a:pt x="2883745" y="267862"/>
                </a:lnTo>
                <a:lnTo>
                  <a:pt x="2906670" y="298027"/>
                </a:lnTo>
                <a:lnTo>
                  <a:pt x="2929596" y="328191"/>
                </a:lnTo>
                <a:lnTo>
                  <a:pt x="2952520" y="357149"/>
                </a:lnTo>
                <a:lnTo>
                  <a:pt x="2976653" y="384900"/>
                </a:lnTo>
                <a:lnTo>
                  <a:pt x="3004404" y="409033"/>
                </a:lnTo>
                <a:lnTo>
                  <a:pt x="3030950" y="430752"/>
                </a:lnTo>
                <a:lnTo>
                  <a:pt x="3061114" y="447642"/>
                </a:lnTo>
                <a:lnTo>
                  <a:pt x="3093692" y="462122"/>
                </a:lnTo>
                <a:lnTo>
                  <a:pt x="3128682" y="474187"/>
                </a:lnTo>
                <a:lnTo>
                  <a:pt x="3164879" y="485046"/>
                </a:lnTo>
                <a:lnTo>
                  <a:pt x="3201078" y="494700"/>
                </a:lnTo>
                <a:lnTo>
                  <a:pt x="3238482" y="504352"/>
                </a:lnTo>
                <a:lnTo>
                  <a:pt x="3273472" y="515212"/>
                </a:lnTo>
                <a:lnTo>
                  <a:pt x="3308463" y="527277"/>
                </a:lnTo>
                <a:lnTo>
                  <a:pt x="3341042" y="541757"/>
                </a:lnTo>
                <a:lnTo>
                  <a:pt x="3370000" y="559856"/>
                </a:lnTo>
                <a:lnTo>
                  <a:pt x="3374366" y="563428"/>
                </a:lnTo>
                <a:lnTo>
                  <a:pt x="3374366" y="2920866"/>
                </a:lnTo>
                <a:lnTo>
                  <a:pt x="321479" y="2920866"/>
                </a:lnTo>
                <a:lnTo>
                  <a:pt x="298028" y="2903043"/>
                </a:lnTo>
                <a:lnTo>
                  <a:pt x="267863" y="2880118"/>
                </a:lnTo>
                <a:lnTo>
                  <a:pt x="238904" y="2857192"/>
                </a:lnTo>
                <a:lnTo>
                  <a:pt x="211153" y="2831854"/>
                </a:lnTo>
                <a:lnTo>
                  <a:pt x="187021" y="2806516"/>
                </a:lnTo>
                <a:lnTo>
                  <a:pt x="166510" y="2777557"/>
                </a:lnTo>
                <a:lnTo>
                  <a:pt x="150825" y="2747394"/>
                </a:lnTo>
                <a:lnTo>
                  <a:pt x="139965" y="2711197"/>
                </a:lnTo>
                <a:lnTo>
                  <a:pt x="135139" y="2673792"/>
                </a:lnTo>
                <a:lnTo>
                  <a:pt x="133931" y="2635180"/>
                </a:lnTo>
                <a:lnTo>
                  <a:pt x="137551" y="2594157"/>
                </a:lnTo>
                <a:lnTo>
                  <a:pt x="142378" y="2553133"/>
                </a:lnTo>
                <a:lnTo>
                  <a:pt x="148410" y="2512109"/>
                </a:lnTo>
                <a:lnTo>
                  <a:pt x="153237" y="2471085"/>
                </a:lnTo>
                <a:lnTo>
                  <a:pt x="155651" y="2430062"/>
                </a:lnTo>
                <a:lnTo>
                  <a:pt x="155651" y="2390243"/>
                </a:lnTo>
                <a:lnTo>
                  <a:pt x="150825" y="2352841"/>
                </a:lnTo>
                <a:lnTo>
                  <a:pt x="141171" y="2315436"/>
                </a:lnTo>
                <a:lnTo>
                  <a:pt x="126692" y="2280444"/>
                </a:lnTo>
                <a:lnTo>
                  <a:pt x="108594" y="2244247"/>
                </a:lnTo>
                <a:lnTo>
                  <a:pt x="88081" y="2208051"/>
                </a:lnTo>
                <a:lnTo>
                  <a:pt x="66363" y="2171852"/>
                </a:lnTo>
                <a:lnTo>
                  <a:pt x="45851" y="2136860"/>
                </a:lnTo>
                <a:lnTo>
                  <a:pt x="27751" y="2099458"/>
                </a:lnTo>
                <a:lnTo>
                  <a:pt x="13273" y="2063259"/>
                </a:lnTo>
                <a:lnTo>
                  <a:pt x="3621" y="2025855"/>
                </a:lnTo>
                <a:lnTo>
                  <a:pt x="0" y="1987244"/>
                </a:lnTo>
                <a:lnTo>
                  <a:pt x="3621" y="1948634"/>
                </a:lnTo>
                <a:lnTo>
                  <a:pt x="13273" y="1911231"/>
                </a:lnTo>
                <a:lnTo>
                  <a:pt x="27751" y="1875032"/>
                </a:lnTo>
                <a:lnTo>
                  <a:pt x="45851" y="1837629"/>
                </a:lnTo>
                <a:lnTo>
                  <a:pt x="66363" y="1802637"/>
                </a:lnTo>
                <a:lnTo>
                  <a:pt x="88081" y="1766441"/>
                </a:lnTo>
                <a:lnTo>
                  <a:pt x="108594" y="1730242"/>
                </a:lnTo>
                <a:lnTo>
                  <a:pt x="126692" y="1694045"/>
                </a:lnTo>
                <a:lnTo>
                  <a:pt x="141171" y="1659053"/>
                </a:lnTo>
                <a:lnTo>
                  <a:pt x="150825" y="1621649"/>
                </a:lnTo>
                <a:lnTo>
                  <a:pt x="155651" y="1584246"/>
                </a:lnTo>
                <a:lnTo>
                  <a:pt x="155651" y="1544429"/>
                </a:lnTo>
                <a:lnTo>
                  <a:pt x="153237" y="1503404"/>
                </a:lnTo>
                <a:lnTo>
                  <a:pt x="148410" y="1462381"/>
                </a:lnTo>
                <a:lnTo>
                  <a:pt x="142378" y="1421356"/>
                </a:lnTo>
                <a:lnTo>
                  <a:pt x="137551" y="1380333"/>
                </a:lnTo>
                <a:lnTo>
                  <a:pt x="133931" y="1339309"/>
                </a:lnTo>
                <a:lnTo>
                  <a:pt x="135139" y="1300699"/>
                </a:lnTo>
                <a:lnTo>
                  <a:pt x="139965" y="1263295"/>
                </a:lnTo>
                <a:lnTo>
                  <a:pt x="150825" y="1227096"/>
                </a:lnTo>
                <a:lnTo>
                  <a:pt x="166510" y="1196933"/>
                </a:lnTo>
                <a:lnTo>
                  <a:pt x="187021" y="1167974"/>
                </a:lnTo>
                <a:lnTo>
                  <a:pt x="211153" y="1142636"/>
                </a:lnTo>
                <a:lnTo>
                  <a:pt x="238904" y="1117298"/>
                </a:lnTo>
                <a:lnTo>
                  <a:pt x="267863" y="1094371"/>
                </a:lnTo>
                <a:lnTo>
                  <a:pt x="298028" y="1071447"/>
                </a:lnTo>
                <a:lnTo>
                  <a:pt x="328191" y="1048522"/>
                </a:lnTo>
                <a:lnTo>
                  <a:pt x="358357" y="1025597"/>
                </a:lnTo>
                <a:lnTo>
                  <a:pt x="386108" y="1001466"/>
                </a:lnTo>
                <a:lnTo>
                  <a:pt x="410242" y="973715"/>
                </a:lnTo>
                <a:lnTo>
                  <a:pt x="431958" y="947169"/>
                </a:lnTo>
                <a:lnTo>
                  <a:pt x="448850" y="917005"/>
                </a:lnTo>
                <a:lnTo>
                  <a:pt x="463330" y="884427"/>
                </a:lnTo>
                <a:lnTo>
                  <a:pt x="475396" y="849436"/>
                </a:lnTo>
                <a:lnTo>
                  <a:pt x="486255" y="813237"/>
                </a:lnTo>
                <a:lnTo>
                  <a:pt x="495909" y="777040"/>
                </a:lnTo>
                <a:lnTo>
                  <a:pt x="505561" y="739636"/>
                </a:lnTo>
                <a:lnTo>
                  <a:pt x="516421" y="704646"/>
                </a:lnTo>
                <a:lnTo>
                  <a:pt x="528486" y="669654"/>
                </a:lnTo>
                <a:lnTo>
                  <a:pt x="542966" y="637077"/>
                </a:lnTo>
                <a:lnTo>
                  <a:pt x="561064" y="608119"/>
                </a:lnTo>
                <a:lnTo>
                  <a:pt x="582782" y="581574"/>
                </a:lnTo>
                <a:lnTo>
                  <a:pt x="609327" y="559856"/>
                </a:lnTo>
                <a:lnTo>
                  <a:pt x="638286" y="541757"/>
                </a:lnTo>
                <a:lnTo>
                  <a:pt x="670863" y="527277"/>
                </a:lnTo>
                <a:lnTo>
                  <a:pt x="705855" y="515212"/>
                </a:lnTo>
                <a:lnTo>
                  <a:pt x="740846" y="504352"/>
                </a:lnTo>
                <a:lnTo>
                  <a:pt x="778250" y="494700"/>
                </a:lnTo>
                <a:lnTo>
                  <a:pt x="814447" y="485046"/>
                </a:lnTo>
                <a:lnTo>
                  <a:pt x="850645" y="474187"/>
                </a:lnTo>
                <a:lnTo>
                  <a:pt x="885636" y="462122"/>
                </a:lnTo>
                <a:lnTo>
                  <a:pt x="918213" y="447642"/>
                </a:lnTo>
                <a:lnTo>
                  <a:pt x="948378" y="430752"/>
                </a:lnTo>
                <a:lnTo>
                  <a:pt x="974923" y="409033"/>
                </a:lnTo>
                <a:lnTo>
                  <a:pt x="1002675" y="384900"/>
                </a:lnTo>
                <a:lnTo>
                  <a:pt x="1026807" y="357149"/>
                </a:lnTo>
                <a:lnTo>
                  <a:pt x="1049732" y="328191"/>
                </a:lnTo>
                <a:lnTo>
                  <a:pt x="1072657" y="298027"/>
                </a:lnTo>
                <a:lnTo>
                  <a:pt x="1095582" y="267862"/>
                </a:lnTo>
                <a:lnTo>
                  <a:pt x="1118507" y="238903"/>
                </a:lnTo>
                <a:lnTo>
                  <a:pt x="1143846" y="211152"/>
                </a:lnTo>
                <a:lnTo>
                  <a:pt x="1169184" y="187021"/>
                </a:lnTo>
                <a:lnTo>
                  <a:pt x="1198142" y="166509"/>
                </a:lnTo>
                <a:lnTo>
                  <a:pt x="1228307" y="150823"/>
                </a:lnTo>
                <a:lnTo>
                  <a:pt x="1264505" y="139964"/>
                </a:lnTo>
                <a:lnTo>
                  <a:pt x="1301909" y="135137"/>
                </a:lnTo>
                <a:lnTo>
                  <a:pt x="1340519" y="133931"/>
                </a:lnTo>
                <a:lnTo>
                  <a:pt x="1381542" y="137551"/>
                </a:lnTo>
                <a:lnTo>
                  <a:pt x="1422567" y="142378"/>
                </a:lnTo>
                <a:lnTo>
                  <a:pt x="1463592" y="148410"/>
                </a:lnTo>
                <a:lnTo>
                  <a:pt x="1504615" y="153237"/>
                </a:lnTo>
                <a:lnTo>
                  <a:pt x="1545639" y="155650"/>
                </a:lnTo>
                <a:lnTo>
                  <a:pt x="1585457" y="155650"/>
                </a:lnTo>
                <a:lnTo>
                  <a:pt x="1622862" y="150823"/>
                </a:lnTo>
                <a:lnTo>
                  <a:pt x="1660266" y="141170"/>
                </a:lnTo>
                <a:lnTo>
                  <a:pt x="1696464" y="126692"/>
                </a:lnTo>
                <a:lnTo>
                  <a:pt x="1732660" y="107386"/>
                </a:lnTo>
                <a:lnTo>
                  <a:pt x="1768858" y="88081"/>
                </a:lnTo>
                <a:lnTo>
                  <a:pt x="1805055" y="66362"/>
                </a:lnTo>
                <a:lnTo>
                  <a:pt x="1840048" y="45850"/>
                </a:lnTo>
                <a:lnTo>
                  <a:pt x="1877452" y="27751"/>
                </a:lnTo>
                <a:lnTo>
                  <a:pt x="1913649" y="13272"/>
                </a:lnTo>
                <a:lnTo>
                  <a:pt x="1951053" y="361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sp>
        <p:nvSpPr>
          <p:cNvPr id="40" name="Freeform: Shape 39">
            <a:extLst>
              <a:ext uri="{FF2B5EF4-FFF2-40B4-BE49-F238E27FC236}">
                <a16:creationId xmlns:a16="http://schemas.microsoft.com/office/drawing/2014/main" id="{B36146CD-7044-4FDA-9DEE-81D4301C8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5947" y="4739985"/>
            <a:ext cx="2458053" cy="2118015"/>
          </a:xfrm>
          <a:custGeom>
            <a:avLst/>
            <a:gdLst>
              <a:gd name="connsiteX0" fmla="*/ 1892703 w 3277404"/>
              <a:gd name="connsiteY0" fmla="*/ 0 h 2824020"/>
              <a:gd name="connsiteX1" fmla="*/ 1929431 w 3277404"/>
              <a:gd name="connsiteY1" fmla="*/ 3443 h 2824020"/>
              <a:gd name="connsiteX2" fmla="*/ 1965012 w 3277404"/>
              <a:gd name="connsiteY2" fmla="*/ 12625 h 2824020"/>
              <a:gd name="connsiteX3" fmla="*/ 1999447 w 3277404"/>
              <a:gd name="connsiteY3" fmla="*/ 26399 h 2824020"/>
              <a:gd name="connsiteX4" fmla="*/ 2035027 w 3277404"/>
              <a:gd name="connsiteY4" fmla="*/ 43615 h 2824020"/>
              <a:gd name="connsiteX5" fmla="*/ 2068314 w 3277404"/>
              <a:gd name="connsiteY5" fmla="*/ 63128 h 2824020"/>
              <a:gd name="connsiteX6" fmla="*/ 2102748 w 3277404"/>
              <a:gd name="connsiteY6" fmla="*/ 83788 h 2824020"/>
              <a:gd name="connsiteX7" fmla="*/ 2137181 w 3277404"/>
              <a:gd name="connsiteY7" fmla="*/ 102152 h 2824020"/>
              <a:gd name="connsiteX8" fmla="*/ 2171614 w 3277404"/>
              <a:gd name="connsiteY8" fmla="*/ 120518 h 2824020"/>
              <a:gd name="connsiteX9" fmla="*/ 2204900 w 3277404"/>
              <a:gd name="connsiteY9" fmla="*/ 134290 h 2824020"/>
              <a:gd name="connsiteX10" fmla="*/ 2241630 w 3277404"/>
              <a:gd name="connsiteY10" fmla="*/ 143473 h 2824020"/>
              <a:gd name="connsiteX11" fmla="*/ 2277210 w 3277404"/>
              <a:gd name="connsiteY11" fmla="*/ 148064 h 2824020"/>
              <a:gd name="connsiteX12" fmla="*/ 2315087 w 3277404"/>
              <a:gd name="connsiteY12" fmla="*/ 148064 h 2824020"/>
              <a:gd name="connsiteX13" fmla="*/ 2354112 w 3277404"/>
              <a:gd name="connsiteY13" fmla="*/ 145769 h 2824020"/>
              <a:gd name="connsiteX14" fmla="*/ 2393137 w 3277404"/>
              <a:gd name="connsiteY14" fmla="*/ 141178 h 2824020"/>
              <a:gd name="connsiteX15" fmla="*/ 2432162 w 3277404"/>
              <a:gd name="connsiteY15" fmla="*/ 135439 h 2824020"/>
              <a:gd name="connsiteX16" fmla="*/ 2471186 w 3277404"/>
              <a:gd name="connsiteY16" fmla="*/ 130848 h 2824020"/>
              <a:gd name="connsiteX17" fmla="*/ 2510212 w 3277404"/>
              <a:gd name="connsiteY17" fmla="*/ 127404 h 2824020"/>
              <a:gd name="connsiteX18" fmla="*/ 2546940 w 3277404"/>
              <a:gd name="connsiteY18" fmla="*/ 128552 h 2824020"/>
              <a:gd name="connsiteX19" fmla="*/ 2582522 w 3277404"/>
              <a:gd name="connsiteY19" fmla="*/ 133143 h 2824020"/>
              <a:gd name="connsiteX20" fmla="*/ 2616956 w 3277404"/>
              <a:gd name="connsiteY20" fmla="*/ 143473 h 2824020"/>
              <a:gd name="connsiteX21" fmla="*/ 2645651 w 3277404"/>
              <a:gd name="connsiteY21" fmla="*/ 158394 h 2824020"/>
              <a:gd name="connsiteX22" fmla="*/ 2673197 w 3277404"/>
              <a:gd name="connsiteY22" fmla="*/ 177907 h 2824020"/>
              <a:gd name="connsiteX23" fmla="*/ 2697301 w 3277404"/>
              <a:gd name="connsiteY23" fmla="*/ 200862 h 2824020"/>
              <a:gd name="connsiteX24" fmla="*/ 2721405 w 3277404"/>
              <a:gd name="connsiteY24" fmla="*/ 227261 h 2824020"/>
              <a:gd name="connsiteX25" fmla="*/ 2743213 w 3277404"/>
              <a:gd name="connsiteY25" fmla="*/ 254808 h 2824020"/>
              <a:gd name="connsiteX26" fmla="*/ 2765020 w 3277404"/>
              <a:gd name="connsiteY26" fmla="*/ 283503 h 2824020"/>
              <a:gd name="connsiteX27" fmla="*/ 2786829 w 3277404"/>
              <a:gd name="connsiteY27" fmla="*/ 312197 h 2824020"/>
              <a:gd name="connsiteX28" fmla="*/ 2808636 w 3277404"/>
              <a:gd name="connsiteY28" fmla="*/ 339744 h 2824020"/>
              <a:gd name="connsiteX29" fmla="*/ 2831593 w 3277404"/>
              <a:gd name="connsiteY29" fmla="*/ 366142 h 2824020"/>
              <a:gd name="connsiteX30" fmla="*/ 2857992 w 3277404"/>
              <a:gd name="connsiteY30" fmla="*/ 389099 h 2824020"/>
              <a:gd name="connsiteX31" fmla="*/ 2883244 w 3277404"/>
              <a:gd name="connsiteY31" fmla="*/ 409759 h 2824020"/>
              <a:gd name="connsiteX32" fmla="*/ 2911938 w 3277404"/>
              <a:gd name="connsiteY32" fmla="*/ 425827 h 2824020"/>
              <a:gd name="connsiteX33" fmla="*/ 2942928 w 3277404"/>
              <a:gd name="connsiteY33" fmla="*/ 439601 h 2824020"/>
              <a:gd name="connsiteX34" fmla="*/ 2976213 w 3277404"/>
              <a:gd name="connsiteY34" fmla="*/ 451079 h 2824020"/>
              <a:gd name="connsiteX35" fmla="*/ 3010646 w 3277404"/>
              <a:gd name="connsiteY35" fmla="*/ 461408 h 2824020"/>
              <a:gd name="connsiteX36" fmla="*/ 3045081 w 3277404"/>
              <a:gd name="connsiteY36" fmla="*/ 470591 h 2824020"/>
              <a:gd name="connsiteX37" fmla="*/ 3080662 w 3277404"/>
              <a:gd name="connsiteY37" fmla="*/ 479774 h 2824020"/>
              <a:gd name="connsiteX38" fmla="*/ 3113948 w 3277404"/>
              <a:gd name="connsiteY38" fmla="*/ 490104 h 2824020"/>
              <a:gd name="connsiteX39" fmla="*/ 3147233 w 3277404"/>
              <a:gd name="connsiteY39" fmla="*/ 501581 h 2824020"/>
              <a:gd name="connsiteX40" fmla="*/ 3178224 w 3277404"/>
              <a:gd name="connsiteY40" fmla="*/ 515355 h 2824020"/>
              <a:gd name="connsiteX41" fmla="*/ 3205771 w 3277404"/>
              <a:gd name="connsiteY41" fmla="*/ 532572 h 2824020"/>
              <a:gd name="connsiteX42" fmla="*/ 3231023 w 3277404"/>
              <a:gd name="connsiteY42" fmla="*/ 553232 h 2824020"/>
              <a:gd name="connsiteX43" fmla="*/ 3251682 w 3277404"/>
              <a:gd name="connsiteY43" fmla="*/ 578483 h 2824020"/>
              <a:gd name="connsiteX44" fmla="*/ 3268900 w 3277404"/>
              <a:gd name="connsiteY44" fmla="*/ 606030 h 2824020"/>
              <a:gd name="connsiteX45" fmla="*/ 3277404 w 3277404"/>
              <a:gd name="connsiteY45" fmla="*/ 625165 h 2824020"/>
              <a:gd name="connsiteX46" fmla="*/ 3277404 w 3277404"/>
              <a:gd name="connsiteY46" fmla="*/ 2824020 h 2824020"/>
              <a:gd name="connsiteX47" fmla="*/ 362557 w 3277404"/>
              <a:gd name="connsiteY47" fmla="*/ 2824020 h 2824020"/>
              <a:gd name="connsiteX48" fmla="*/ 340893 w 3277404"/>
              <a:gd name="connsiteY48" fmla="*/ 2805182 h 2824020"/>
              <a:gd name="connsiteX49" fmla="*/ 312198 w 3277404"/>
              <a:gd name="connsiteY49" fmla="*/ 2783375 h 2824020"/>
              <a:gd name="connsiteX50" fmla="*/ 283504 w 3277404"/>
              <a:gd name="connsiteY50" fmla="*/ 2761567 h 2824020"/>
              <a:gd name="connsiteX51" fmla="*/ 254810 w 3277404"/>
              <a:gd name="connsiteY51" fmla="*/ 2739759 h 2824020"/>
              <a:gd name="connsiteX52" fmla="*/ 227262 w 3277404"/>
              <a:gd name="connsiteY52" fmla="*/ 2717951 h 2824020"/>
              <a:gd name="connsiteX53" fmla="*/ 200863 w 3277404"/>
              <a:gd name="connsiteY53" fmla="*/ 2693848 h 2824020"/>
              <a:gd name="connsiteX54" fmla="*/ 177907 w 3277404"/>
              <a:gd name="connsiteY54" fmla="*/ 2669745 h 2824020"/>
              <a:gd name="connsiteX55" fmla="*/ 158396 w 3277404"/>
              <a:gd name="connsiteY55" fmla="*/ 2642197 h 2824020"/>
              <a:gd name="connsiteX56" fmla="*/ 143475 w 3277404"/>
              <a:gd name="connsiteY56" fmla="*/ 2613503 h 2824020"/>
              <a:gd name="connsiteX57" fmla="*/ 133144 w 3277404"/>
              <a:gd name="connsiteY57" fmla="*/ 2579070 h 2824020"/>
              <a:gd name="connsiteX58" fmla="*/ 128553 w 3277404"/>
              <a:gd name="connsiteY58" fmla="*/ 2543489 h 2824020"/>
              <a:gd name="connsiteX59" fmla="*/ 127404 w 3277404"/>
              <a:gd name="connsiteY59" fmla="*/ 2506758 h 2824020"/>
              <a:gd name="connsiteX60" fmla="*/ 130848 w 3277404"/>
              <a:gd name="connsiteY60" fmla="*/ 2467734 h 2824020"/>
              <a:gd name="connsiteX61" fmla="*/ 135439 w 3277404"/>
              <a:gd name="connsiteY61" fmla="*/ 2428710 h 2824020"/>
              <a:gd name="connsiteX62" fmla="*/ 141178 w 3277404"/>
              <a:gd name="connsiteY62" fmla="*/ 2389685 h 2824020"/>
              <a:gd name="connsiteX63" fmla="*/ 145770 w 3277404"/>
              <a:gd name="connsiteY63" fmla="*/ 2350660 h 2824020"/>
              <a:gd name="connsiteX64" fmla="*/ 148066 w 3277404"/>
              <a:gd name="connsiteY64" fmla="*/ 2311636 h 2824020"/>
              <a:gd name="connsiteX65" fmla="*/ 148066 w 3277404"/>
              <a:gd name="connsiteY65" fmla="*/ 2273758 h 2824020"/>
              <a:gd name="connsiteX66" fmla="*/ 143475 w 3277404"/>
              <a:gd name="connsiteY66" fmla="*/ 2238178 h 2824020"/>
              <a:gd name="connsiteX67" fmla="*/ 134292 w 3277404"/>
              <a:gd name="connsiteY67" fmla="*/ 2202597 h 2824020"/>
              <a:gd name="connsiteX68" fmla="*/ 120518 w 3277404"/>
              <a:gd name="connsiteY68" fmla="*/ 2169310 h 2824020"/>
              <a:gd name="connsiteX69" fmla="*/ 103302 w 3277404"/>
              <a:gd name="connsiteY69" fmla="*/ 2134877 h 2824020"/>
              <a:gd name="connsiteX70" fmla="*/ 83788 w 3277404"/>
              <a:gd name="connsiteY70" fmla="*/ 2100445 h 2824020"/>
              <a:gd name="connsiteX71" fmla="*/ 63129 w 3277404"/>
              <a:gd name="connsiteY71" fmla="*/ 2066010 h 2824020"/>
              <a:gd name="connsiteX72" fmla="*/ 43617 w 3277404"/>
              <a:gd name="connsiteY72" fmla="*/ 2032724 h 2824020"/>
              <a:gd name="connsiteX73" fmla="*/ 26399 w 3277404"/>
              <a:gd name="connsiteY73" fmla="*/ 1997144 h 2824020"/>
              <a:gd name="connsiteX74" fmla="*/ 12627 w 3277404"/>
              <a:gd name="connsiteY74" fmla="*/ 1962709 h 2824020"/>
              <a:gd name="connsiteX75" fmla="*/ 3444 w 3277404"/>
              <a:gd name="connsiteY75" fmla="*/ 1927128 h 2824020"/>
              <a:gd name="connsiteX76" fmla="*/ 0 w 3277404"/>
              <a:gd name="connsiteY76" fmla="*/ 1890399 h 2824020"/>
              <a:gd name="connsiteX77" fmla="*/ 3444 w 3277404"/>
              <a:gd name="connsiteY77" fmla="*/ 1853671 h 2824020"/>
              <a:gd name="connsiteX78" fmla="*/ 12627 w 3277404"/>
              <a:gd name="connsiteY78" fmla="*/ 1818089 h 2824020"/>
              <a:gd name="connsiteX79" fmla="*/ 26399 w 3277404"/>
              <a:gd name="connsiteY79" fmla="*/ 1783655 h 2824020"/>
              <a:gd name="connsiteX80" fmla="*/ 43617 w 3277404"/>
              <a:gd name="connsiteY80" fmla="*/ 1748075 h 2824020"/>
              <a:gd name="connsiteX81" fmla="*/ 63129 w 3277404"/>
              <a:gd name="connsiteY81" fmla="*/ 1714788 h 2824020"/>
              <a:gd name="connsiteX82" fmla="*/ 83788 w 3277404"/>
              <a:gd name="connsiteY82" fmla="*/ 1680356 h 2824020"/>
              <a:gd name="connsiteX83" fmla="*/ 103302 w 3277404"/>
              <a:gd name="connsiteY83" fmla="*/ 1645921 h 2824020"/>
              <a:gd name="connsiteX84" fmla="*/ 120518 w 3277404"/>
              <a:gd name="connsiteY84" fmla="*/ 1611488 h 2824020"/>
              <a:gd name="connsiteX85" fmla="*/ 134292 w 3277404"/>
              <a:gd name="connsiteY85" fmla="*/ 1578202 h 2824020"/>
              <a:gd name="connsiteX86" fmla="*/ 143475 w 3277404"/>
              <a:gd name="connsiteY86" fmla="*/ 1542620 h 2824020"/>
              <a:gd name="connsiteX87" fmla="*/ 148066 w 3277404"/>
              <a:gd name="connsiteY87" fmla="*/ 1507040 h 2824020"/>
              <a:gd name="connsiteX88" fmla="*/ 148066 w 3277404"/>
              <a:gd name="connsiteY88" fmla="*/ 1469163 h 2824020"/>
              <a:gd name="connsiteX89" fmla="*/ 145770 w 3277404"/>
              <a:gd name="connsiteY89" fmla="*/ 1430138 h 2824020"/>
              <a:gd name="connsiteX90" fmla="*/ 141178 w 3277404"/>
              <a:gd name="connsiteY90" fmla="*/ 1391114 h 2824020"/>
              <a:gd name="connsiteX91" fmla="*/ 135439 w 3277404"/>
              <a:gd name="connsiteY91" fmla="*/ 1352088 h 2824020"/>
              <a:gd name="connsiteX92" fmla="*/ 130848 w 3277404"/>
              <a:gd name="connsiteY92" fmla="*/ 1313064 h 2824020"/>
              <a:gd name="connsiteX93" fmla="*/ 127404 w 3277404"/>
              <a:gd name="connsiteY93" fmla="*/ 1274040 h 2824020"/>
              <a:gd name="connsiteX94" fmla="*/ 128553 w 3277404"/>
              <a:gd name="connsiteY94" fmla="*/ 1237311 h 2824020"/>
              <a:gd name="connsiteX95" fmla="*/ 133144 w 3277404"/>
              <a:gd name="connsiteY95" fmla="*/ 1201730 h 2824020"/>
              <a:gd name="connsiteX96" fmla="*/ 143475 w 3277404"/>
              <a:gd name="connsiteY96" fmla="*/ 1167296 h 2824020"/>
              <a:gd name="connsiteX97" fmla="*/ 158396 w 3277404"/>
              <a:gd name="connsiteY97" fmla="*/ 1138602 h 2824020"/>
              <a:gd name="connsiteX98" fmla="*/ 177907 w 3277404"/>
              <a:gd name="connsiteY98" fmla="*/ 1111055 h 2824020"/>
              <a:gd name="connsiteX99" fmla="*/ 200863 w 3277404"/>
              <a:gd name="connsiteY99" fmla="*/ 1086951 h 2824020"/>
              <a:gd name="connsiteX100" fmla="*/ 227262 w 3277404"/>
              <a:gd name="connsiteY100" fmla="*/ 1062848 h 2824020"/>
              <a:gd name="connsiteX101" fmla="*/ 254810 w 3277404"/>
              <a:gd name="connsiteY101" fmla="*/ 1041039 h 2824020"/>
              <a:gd name="connsiteX102" fmla="*/ 283504 w 3277404"/>
              <a:gd name="connsiteY102" fmla="*/ 1019231 h 2824020"/>
              <a:gd name="connsiteX103" fmla="*/ 312198 w 3277404"/>
              <a:gd name="connsiteY103" fmla="*/ 997424 h 2824020"/>
              <a:gd name="connsiteX104" fmla="*/ 340893 w 3277404"/>
              <a:gd name="connsiteY104" fmla="*/ 975616 h 2824020"/>
              <a:gd name="connsiteX105" fmla="*/ 367292 w 3277404"/>
              <a:gd name="connsiteY105" fmla="*/ 952661 h 2824020"/>
              <a:gd name="connsiteX106" fmla="*/ 390249 w 3277404"/>
              <a:gd name="connsiteY106" fmla="*/ 926262 h 2824020"/>
              <a:gd name="connsiteX107" fmla="*/ 410908 w 3277404"/>
              <a:gd name="connsiteY107" fmla="*/ 901010 h 2824020"/>
              <a:gd name="connsiteX108" fmla="*/ 426977 w 3277404"/>
              <a:gd name="connsiteY108" fmla="*/ 872316 h 2824020"/>
              <a:gd name="connsiteX109" fmla="*/ 440751 w 3277404"/>
              <a:gd name="connsiteY109" fmla="*/ 841326 h 2824020"/>
              <a:gd name="connsiteX110" fmla="*/ 452229 w 3277404"/>
              <a:gd name="connsiteY110" fmla="*/ 808040 h 2824020"/>
              <a:gd name="connsiteX111" fmla="*/ 462559 w 3277404"/>
              <a:gd name="connsiteY111" fmla="*/ 773605 h 2824020"/>
              <a:gd name="connsiteX112" fmla="*/ 471742 w 3277404"/>
              <a:gd name="connsiteY112" fmla="*/ 739172 h 2824020"/>
              <a:gd name="connsiteX113" fmla="*/ 480924 w 3277404"/>
              <a:gd name="connsiteY113" fmla="*/ 703591 h 2824020"/>
              <a:gd name="connsiteX114" fmla="*/ 491254 w 3277404"/>
              <a:gd name="connsiteY114" fmla="*/ 670306 h 2824020"/>
              <a:gd name="connsiteX115" fmla="*/ 502732 w 3277404"/>
              <a:gd name="connsiteY115" fmla="*/ 637019 h 2824020"/>
              <a:gd name="connsiteX116" fmla="*/ 516506 w 3277404"/>
              <a:gd name="connsiteY116" fmla="*/ 606030 h 2824020"/>
              <a:gd name="connsiteX117" fmla="*/ 533722 w 3277404"/>
              <a:gd name="connsiteY117" fmla="*/ 578483 h 2824020"/>
              <a:gd name="connsiteX118" fmla="*/ 554381 w 3277404"/>
              <a:gd name="connsiteY118" fmla="*/ 553232 h 2824020"/>
              <a:gd name="connsiteX119" fmla="*/ 579633 w 3277404"/>
              <a:gd name="connsiteY119" fmla="*/ 532572 h 2824020"/>
              <a:gd name="connsiteX120" fmla="*/ 607181 w 3277404"/>
              <a:gd name="connsiteY120" fmla="*/ 515355 h 2824020"/>
              <a:gd name="connsiteX121" fmla="*/ 638170 w 3277404"/>
              <a:gd name="connsiteY121" fmla="*/ 501581 h 2824020"/>
              <a:gd name="connsiteX122" fmla="*/ 671457 w 3277404"/>
              <a:gd name="connsiteY122" fmla="*/ 490104 h 2824020"/>
              <a:gd name="connsiteX123" fmla="*/ 704742 w 3277404"/>
              <a:gd name="connsiteY123" fmla="*/ 479774 h 2824020"/>
              <a:gd name="connsiteX124" fmla="*/ 740324 w 3277404"/>
              <a:gd name="connsiteY124" fmla="*/ 470591 h 2824020"/>
              <a:gd name="connsiteX125" fmla="*/ 774756 w 3277404"/>
              <a:gd name="connsiteY125" fmla="*/ 461408 h 2824020"/>
              <a:gd name="connsiteX126" fmla="*/ 809191 w 3277404"/>
              <a:gd name="connsiteY126" fmla="*/ 451079 h 2824020"/>
              <a:gd name="connsiteX127" fmla="*/ 842476 w 3277404"/>
              <a:gd name="connsiteY127" fmla="*/ 439601 h 2824020"/>
              <a:gd name="connsiteX128" fmla="*/ 873466 w 3277404"/>
              <a:gd name="connsiteY128" fmla="*/ 425827 h 2824020"/>
              <a:gd name="connsiteX129" fmla="*/ 902161 w 3277404"/>
              <a:gd name="connsiteY129" fmla="*/ 409759 h 2824020"/>
              <a:gd name="connsiteX130" fmla="*/ 927412 w 3277404"/>
              <a:gd name="connsiteY130" fmla="*/ 389099 h 2824020"/>
              <a:gd name="connsiteX131" fmla="*/ 953812 w 3277404"/>
              <a:gd name="connsiteY131" fmla="*/ 366142 h 2824020"/>
              <a:gd name="connsiteX132" fmla="*/ 976768 w 3277404"/>
              <a:gd name="connsiteY132" fmla="*/ 339744 h 2824020"/>
              <a:gd name="connsiteX133" fmla="*/ 998576 w 3277404"/>
              <a:gd name="connsiteY133" fmla="*/ 312197 h 2824020"/>
              <a:gd name="connsiteX134" fmla="*/ 1020384 w 3277404"/>
              <a:gd name="connsiteY134" fmla="*/ 283503 h 2824020"/>
              <a:gd name="connsiteX135" fmla="*/ 1042191 w 3277404"/>
              <a:gd name="connsiteY135" fmla="*/ 254808 h 2824020"/>
              <a:gd name="connsiteX136" fmla="*/ 1063999 w 3277404"/>
              <a:gd name="connsiteY136" fmla="*/ 227261 h 2824020"/>
              <a:gd name="connsiteX137" fmla="*/ 1088104 w 3277404"/>
              <a:gd name="connsiteY137" fmla="*/ 200862 h 2824020"/>
              <a:gd name="connsiteX138" fmla="*/ 1112206 w 3277404"/>
              <a:gd name="connsiteY138" fmla="*/ 177907 h 2824020"/>
              <a:gd name="connsiteX139" fmla="*/ 1139754 w 3277404"/>
              <a:gd name="connsiteY139" fmla="*/ 158394 h 2824020"/>
              <a:gd name="connsiteX140" fmla="*/ 1168448 w 3277404"/>
              <a:gd name="connsiteY140" fmla="*/ 143473 h 2824020"/>
              <a:gd name="connsiteX141" fmla="*/ 1202883 w 3277404"/>
              <a:gd name="connsiteY141" fmla="*/ 133143 h 2824020"/>
              <a:gd name="connsiteX142" fmla="*/ 1238464 w 3277404"/>
              <a:gd name="connsiteY142" fmla="*/ 128552 h 2824020"/>
              <a:gd name="connsiteX143" fmla="*/ 1275192 w 3277404"/>
              <a:gd name="connsiteY143" fmla="*/ 127404 h 2824020"/>
              <a:gd name="connsiteX144" fmla="*/ 1314216 w 3277404"/>
              <a:gd name="connsiteY144" fmla="*/ 130848 h 2824020"/>
              <a:gd name="connsiteX145" fmla="*/ 1353242 w 3277404"/>
              <a:gd name="connsiteY145" fmla="*/ 135439 h 2824020"/>
              <a:gd name="connsiteX146" fmla="*/ 1392267 w 3277404"/>
              <a:gd name="connsiteY146" fmla="*/ 141178 h 2824020"/>
              <a:gd name="connsiteX147" fmla="*/ 1431291 w 3277404"/>
              <a:gd name="connsiteY147" fmla="*/ 145769 h 2824020"/>
              <a:gd name="connsiteX148" fmla="*/ 1470316 w 3277404"/>
              <a:gd name="connsiteY148" fmla="*/ 148064 h 2824020"/>
              <a:gd name="connsiteX149" fmla="*/ 1508194 w 3277404"/>
              <a:gd name="connsiteY149" fmla="*/ 148064 h 2824020"/>
              <a:gd name="connsiteX150" fmla="*/ 1543776 w 3277404"/>
              <a:gd name="connsiteY150" fmla="*/ 143473 h 2824020"/>
              <a:gd name="connsiteX151" fmla="*/ 1579357 w 3277404"/>
              <a:gd name="connsiteY151" fmla="*/ 134290 h 2824020"/>
              <a:gd name="connsiteX152" fmla="*/ 1613790 w 3277404"/>
              <a:gd name="connsiteY152" fmla="*/ 120518 h 2824020"/>
              <a:gd name="connsiteX153" fmla="*/ 1648223 w 3277404"/>
              <a:gd name="connsiteY153" fmla="*/ 102152 h 2824020"/>
              <a:gd name="connsiteX154" fmla="*/ 1682657 w 3277404"/>
              <a:gd name="connsiteY154" fmla="*/ 83788 h 2824020"/>
              <a:gd name="connsiteX155" fmla="*/ 1717090 w 3277404"/>
              <a:gd name="connsiteY155" fmla="*/ 63128 h 2824020"/>
              <a:gd name="connsiteX156" fmla="*/ 1750377 w 3277404"/>
              <a:gd name="connsiteY156" fmla="*/ 43615 h 2824020"/>
              <a:gd name="connsiteX157" fmla="*/ 1785959 w 3277404"/>
              <a:gd name="connsiteY157" fmla="*/ 26399 h 2824020"/>
              <a:gd name="connsiteX158" fmla="*/ 1820392 w 3277404"/>
              <a:gd name="connsiteY158" fmla="*/ 12625 h 2824020"/>
              <a:gd name="connsiteX159" fmla="*/ 1855973 w 3277404"/>
              <a:gd name="connsiteY159" fmla="*/ 3443 h 282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277404" h="2824020">
                <a:moveTo>
                  <a:pt x="1892703" y="0"/>
                </a:moveTo>
                <a:lnTo>
                  <a:pt x="1929431" y="3443"/>
                </a:lnTo>
                <a:lnTo>
                  <a:pt x="1965012" y="12625"/>
                </a:lnTo>
                <a:lnTo>
                  <a:pt x="1999447" y="26399"/>
                </a:lnTo>
                <a:lnTo>
                  <a:pt x="2035027" y="43615"/>
                </a:lnTo>
                <a:lnTo>
                  <a:pt x="2068314" y="63128"/>
                </a:lnTo>
                <a:lnTo>
                  <a:pt x="2102748" y="83788"/>
                </a:lnTo>
                <a:lnTo>
                  <a:pt x="2137181" y="102152"/>
                </a:lnTo>
                <a:lnTo>
                  <a:pt x="2171614" y="120518"/>
                </a:lnTo>
                <a:lnTo>
                  <a:pt x="2204900" y="134290"/>
                </a:lnTo>
                <a:lnTo>
                  <a:pt x="2241630" y="143473"/>
                </a:lnTo>
                <a:lnTo>
                  <a:pt x="2277210" y="148064"/>
                </a:lnTo>
                <a:lnTo>
                  <a:pt x="2315087" y="148064"/>
                </a:lnTo>
                <a:lnTo>
                  <a:pt x="2354112" y="145769"/>
                </a:lnTo>
                <a:lnTo>
                  <a:pt x="2393137" y="141178"/>
                </a:lnTo>
                <a:lnTo>
                  <a:pt x="2432162" y="135439"/>
                </a:lnTo>
                <a:lnTo>
                  <a:pt x="2471186" y="130848"/>
                </a:lnTo>
                <a:lnTo>
                  <a:pt x="2510212" y="127404"/>
                </a:lnTo>
                <a:lnTo>
                  <a:pt x="2546940" y="128552"/>
                </a:lnTo>
                <a:lnTo>
                  <a:pt x="2582522" y="133143"/>
                </a:lnTo>
                <a:lnTo>
                  <a:pt x="2616956" y="143473"/>
                </a:lnTo>
                <a:lnTo>
                  <a:pt x="2645651" y="158394"/>
                </a:lnTo>
                <a:lnTo>
                  <a:pt x="2673197" y="177907"/>
                </a:lnTo>
                <a:lnTo>
                  <a:pt x="2697301" y="200862"/>
                </a:lnTo>
                <a:lnTo>
                  <a:pt x="2721405" y="227261"/>
                </a:lnTo>
                <a:lnTo>
                  <a:pt x="2743213" y="254808"/>
                </a:lnTo>
                <a:lnTo>
                  <a:pt x="2765020" y="283503"/>
                </a:lnTo>
                <a:lnTo>
                  <a:pt x="2786829" y="312197"/>
                </a:lnTo>
                <a:lnTo>
                  <a:pt x="2808636" y="339744"/>
                </a:lnTo>
                <a:lnTo>
                  <a:pt x="2831593" y="366142"/>
                </a:lnTo>
                <a:lnTo>
                  <a:pt x="2857992" y="389099"/>
                </a:lnTo>
                <a:lnTo>
                  <a:pt x="2883244" y="409759"/>
                </a:lnTo>
                <a:lnTo>
                  <a:pt x="2911938" y="425827"/>
                </a:lnTo>
                <a:lnTo>
                  <a:pt x="2942928" y="439601"/>
                </a:lnTo>
                <a:lnTo>
                  <a:pt x="2976213" y="451079"/>
                </a:lnTo>
                <a:lnTo>
                  <a:pt x="3010646" y="461408"/>
                </a:lnTo>
                <a:lnTo>
                  <a:pt x="3045081" y="470591"/>
                </a:lnTo>
                <a:lnTo>
                  <a:pt x="3080662" y="479774"/>
                </a:lnTo>
                <a:lnTo>
                  <a:pt x="3113948" y="490104"/>
                </a:lnTo>
                <a:lnTo>
                  <a:pt x="3147233" y="501581"/>
                </a:lnTo>
                <a:lnTo>
                  <a:pt x="3178224" y="515355"/>
                </a:lnTo>
                <a:lnTo>
                  <a:pt x="3205771" y="532572"/>
                </a:lnTo>
                <a:lnTo>
                  <a:pt x="3231023" y="553232"/>
                </a:lnTo>
                <a:lnTo>
                  <a:pt x="3251682" y="578483"/>
                </a:lnTo>
                <a:lnTo>
                  <a:pt x="3268900" y="606030"/>
                </a:lnTo>
                <a:lnTo>
                  <a:pt x="3277404" y="625165"/>
                </a:lnTo>
                <a:lnTo>
                  <a:pt x="3277404" y="2824020"/>
                </a:lnTo>
                <a:lnTo>
                  <a:pt x="362557" y="2824020"/>
                </a:lnTo>
                <a:lnTo>
                  <a:pt x="340893" y="2805182"/>
                </a:lnTo>
                <a:lnTo>
                  <a:pt x="312198" y="2783375"/>
                </a:lnTo>
                <a:lnTo>
                  <a:pt x="283504" y="2761567"/>
                </a:lnTo>
                <a:lnTo>
                  <a:pt x="254810" y="2739759"/>
                </a:lnTo>
                <a:lnTo>
                  <a:pt x="227262" y="2717951"/>
                </a:lnTo>
                <a:lnTo>
                  <a:pt x="200863" y="2693848"/>
                </a:lnTo>
                <a:lnTo>
                  <a:pt x="177907" y="2669745"/>
                </a:lnTo>
                <a:lnTo>
                  <a:pt x="158396" y="2642197"/>
                </a:lnTo>
                <a:lnTo>
                  <a:pt x="143475" y="2613503"/>
                </a:lnTo>
                <a:lnTo>
                  <a:pt x="133144" y="2579070"/>
                </a:lnTo>
                <a:lnTo>
                  <a:pt x="128553" y="2543489"/>
                </a:lnTo>
                <a:lnTo>
                  <a:pt x="127404" y="2506758"/>
                </a:lnTo>
                <a:lnTo>
                  <a:pt x="130848" y="2467734"/>
                </a:lnTo>
                <a:lnTo>
                  <a:pt x="135439" y="2428710"/>
                </a:lnTo>
                <a:lnTo>
                  <a:pt x="141178" y="2389685"/>
                </a:lnTo>
                <a:lnTo>
                  <a:pt x="145770" y="2350660"/>
                </a:lnTo>
                <a:lnTo>
                  <a:pt x="148066" y="2311636"/>
                </a:lnTo>
                <a:lnTo>
                  <a:pt x="148066" y="2273758"/>
                </a:lnTo>
                <a:lnTo>
                  <a:pt x="143475" y="2238178"/>
                </a:lnTo>
                <a:lnTo>
                  <a:pt x="134292" y="2202597"/>
                </a:lnTo>
                <a:lnTo>
                  <a:pt x="120518" y="2169310"/>
                </a:lnTo>
                <a:lnTo>
                  <a:pt x="103302" y="2134877"/>
                </a:lnTo>
                <a:lnTo>
                  <a:pt x="83788" y="2100445"/>
                </a:lnTo>
                <a:lnTo>
                  <a:pt x="63129" y="2066010"/>
                </a:lnTo>
                <a:lnTo>
                  <a:pt x="43617" y="2032724"/>
                </a:lnTo>
                <a:lnTo>
                  <a:pt x="26399" y="1997144"/>
                </a:lnTo>
                <a:lnTo>
                  <a:pt x="12627" y="1962709"/>
                </a:lnTo>
                <a:lnTo>
                  <a:pt x="3444" y="1927128"/>
                </a:lnTo>
                <a:lnTo>
                  <a:pt x="0" y="1890399"/>
                </a:lnTo>
                <a:lnTo>
                  <a:pt x="3444" y="1853671"/>
                </a:lnTo>
                <a:lnTo>
                  <a:pt x="12627" y="1818089"/>
                </a:lnTo>
                <a:lnTo>
                  <a:pt x="26399" y="1783655"/>
                </a:lnTo>
                <a:lnTo>
                  <a:pt x="43617" y="1748075"/>
                </a:lnTo>
                <a:lnTo>
                  <a:pt x="63129" y="1714788"/>
                </a:lnTo>
                <a:lnTo>
                  <a:pt x="83788" y="1680356"/>
                </a:lnTo>
                <a:lnTo>
                  <a:pt x="103302" y="1645921"/>
                </a:lnTo>
                <a:lnTo>
                  <a:pt x="120518" y="1611488"/>
                </a:lnTo>
                <a:lnTo>
                  <a:pt x="134292" y="1578202"/>
                </a:lnTo>
                <a:lnTo>
                  <a:pt x="143475" y="1542620"/>
                </a:lnTo>
                <a:lnTo>
                  <a:pt x="148066" y="1507040"/>
                </a:lnTo>
                <a:lnTo>
                  <a:pt x="148066" y="1469163"/>
                </a:lnTo>
                <a:lnTo>
                  <a:pt x="145770" y="1430138"/>
                </a:lnTo>
                <a:lnTo>
                  <a:pt x="141178" y="1391114"/>
                </a:lnTo>
                <a:lnTo>
                  <a:pt x="135439" y="1352088"/>
                </a:lnTo>
                <a:lnTo>
                  <a:pt x="130848" y="1313064"/>
                </a:lnTo>
                <a:lnTo>
                  <a:pt x="127404" y="1274040"/>
                </a:lnTo>
                <a:lnTo>
                  <a:pt x="128553" y="1237311"/>
                </a:lnTo>
                <a:lnTo>
                  <a:pt x="133144" y="1201730"/>
                </a:lnTo>
                <a:lnTo>
                  <a:pt x="143475" y="1167296"/>
                </a:lnTo>
                <a:lnTo>
                  <a:pt x="158396" y="1138602"/>
                </a:lnTo>
                <a:lnTo>
                  <a:pt x="177907" y="1111055"/>
                </a:lnTo>
                <a:lnTo>
                  <a:pt x="200863" y="1086951"/>
                </a:lnTo>
                <a:lnTo>
                  <a:pt x="227262" y="1062848"/>
                </a:lnTo>
                <a:lnTo>
                  <a:pt x="254810" y="1041039"/>
                </a:lnTo>
                <a:lnTo>
                  <a:pt x="283504" y="1019231"/>
                </a:lnTo>
                <a:lnTo>
                  <a:pt x="312198" y="997424"/>
                </a:lnTo>
                <a:lnTo>
                  <a:pt x="340893" y="975616"/>
                </a:lnTo>
                <a:lnTo>
                  <a:pt x="367292" y="952661"/>
                </a:lnTo>
                <a:lnTo>
                  <a:pt x="390249" y="926262"/>
                </a:lnTo>
                <a:lnTo>
                  <a:pt x="410908" y="901010"/>
                </a:lnTo>
                <a:lnTo>
                  <a:pt x="426977" y="872316"/>
                </a:lnTo>
                <a:lnTo>
                  <a:pt x="440751" y="841326"/>
                </a:lnTo>
                <a:lnTo>
                  <a:pt x="452229" y="808040"/>
                </a:lnTo>
                <a:lnTo>
                  <a:pt x="462559" y="773605"/>
                </a:lnTo>
                <a:lnTo>
                  <a:pt x="471742" y="739172"/>
                </a:lnTo>
                <a:lnTo>
                  <a:pt x="480924" y="703591"/>
                </a:lnTo>
                <a:lnTo>
                  <a:pt x="491254" y="670306"/>
                </a:lnTo>
                <a:lnTo>
                  <a:pt x="502732" y="637019"/>
                </a:lnTo>
                <a:lnTo>
                  <a:pt x="516506" y="606030"/>
                </a:lnTo>
                <a:lnTo>
                  <a:pt x="533722" y="578483"/>
                </a:lnTo>
                <a:lnTo>
                  <a:pt x="554381" y="553232"/>
                </a:lnTo>
                <a:lnTo>
                  <a:pt x="579633" y="532572"/>
                </a:lnTo>
                <a:lnTo>
                  <a:pt x="607181" y="515355"/>
                </a:lnTo>
                <a:lnTo>
                  <a:pt x="638170" y="501581"/>
                </a:lnTo>
                <a:lnTo>
                  <a:pt x="671457" y="490104"/>
                </a:lnTo>
                <a:lnTo>
                  <a:pt x="704742" y="479774"/>
                </a:lnTo>
                <a:lnTo>
                  <a:pt x="740324" y="470591"/>
                </a:lnTo>
                <a:lnTo>
                  <a:pt x="774756" y="461408"/>
                </a:lnTo>
                <a:lnTo>
                  <a:pt x="809191" y="451079"/>
                </a:lnTo>
                <a:lnTo>
                  <a:pt x="842476" y="439601"/>
                </a:lnTo>
                <a:lnTo>
                  <a:pt x="873466" y="425827"/>
                </a:lnTo>
                <a:lnTo>
                  <a:pt x="902161" y="409759"/>
                </a:lnTo>
                <a:lnTo>
                  <a:pt x="927412" y="389099"/>
                </a:lnTo>
                <a:lnTo>
                  <a:pt x="953812" y="366142"/>
                </a:lnTo>
                <a:lnTo>
                  <a:pt x="976768" y="339744"/>
                </a:lnTo>
                <a:lnTo>
                  <a:pt x="998576" y="312197"/>
                </a:lnTo>
                <a:lnTo>
                  <a:pt x="1020384" y="283503"/>
                </a:lnTo>
                <a:lnTo>
                  <a:pt x="1042191" y="254808"/>
                </a:lnTo>
                <a:lnTo>
                  <a:pt x="1063999" y="227261"/>
                </a:lnTo>
                <a:lnTo>
                  <a:pt x="1088104" y="200862"/>
                </a:lnTo>
                <a:lnTo>
                  <a:pt x="1112206" y="177907"/>
                </a:lnTo>
                <a:lnTo>
                  <a:pt x="1139754" y="158394"/>
                </a:lnTo>
                <a:lnTo>
                  <a:pt x="1168448" y="143473"/>
                </a:lnTo>
                <a:lnTo>
                  <a:pt x="1202883" y="133143"/>
                </a:lnTo>
                <a:lnTo>
                  <a:pt x="1238464" y="128552"/>
                </a:lnTo>
                <a:lnTo>
                  <a:pt x="1275192" y="127404"/>
                </a:lnTo>
                <a:lnTo>
                  <a:pt x="1314216" y="130848"/>
                </a:lnTo>
                <a:lnTo>
                  <a:pt x="1353242" y="135439"/>
                </a:lnTo>
                <a:lnTo>
                  <a:pt x="1392267" y="141178"/>
                </a:lnTo>
                <a:lnTo>
                  <a:pt x="1431291" y="145769"/>
                </a:lnTo>
                <a:lnTo>
                  <a:pt x="1470316" y="148064"/>
                </a:lnTo>
                <a:lnTo>
                  <a:pt x="1508194" y="148064"/>
                </a:lnTo>
                <a:lnTo>
                  <a:pt x="1543776" y="143473"/>
                </a:lnTo>
                <a:lnTo>
                  <a:pt x="1579357" y="134290"/>
                </a:lnTo>
                <a:lnTo>
                  <a:pt x="1613790" y="120518"/>
                </a:lnTo>
                <a:lnTo>
                  <a:pt x="1648223" y="102152"/>
                </a:lnTo>
                <a:lnTo>
                  <a:pt x="1682657" y="83788"/>
                </a:lnTo>
                <a:lnTo>
                  <a:pt x="1717090" y="63128"/>
                </a:lnTo>
                <a:lnTo>
                  <a:pt x="1750377" y="43615"/>
                </a:lnTo>
                <a:lnTo>
                  <a:pt x="1785959" y="26399"/>
                </a:lnTo>
                <a:lnTo>
                  <a:pt x="1820392" y="12625"/>
                </a:lnTo>
                <a:lnTo>
                  <a:pt x="1855973" y="344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pic>
        <p:nvPicPr>
          <p:cNvPr id="15" name="Picture 14" descr="A picture containing indoor, table, people, room&#10;&#10;Description automatically generated">
            <a:extLst>
              <a:ext uri="{FF2B5EF4-FFF2-40B4-BE49-F238E27FC236}">
                <a16:creationId xmlns:a16="http://schemas.microsoft.com/office/drawing/2014/main" id="{07D43697-8F95-4238-A6EA-5AD9D39DEB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2281" y="5167982"/>
            <a:ext cx="1955512" cy="1466633"/>
          </a:xfrm>
          <a:prstGeom prst="rect">
            <a:avLst/>
          </a:prstGeom>
        </p:spPr>
      </p:pic>
      <p:pic>
        <p:nvPicPr>
          <p:cNvPr id="31" name="Future of construction.wmv">
            <a:hlinkClick r:id="" action="ppaction://media"/>
            <a:extLst>
              <a:ext uri="{FF2B5EF4-FFF2-40B4-BE49-F238E27FC236}">
                <a16:creationId xmlns:a16="http://schemas.microsoft.com/office/drawing/2014/main" id="{2B8FA0F9-994C-407D-9C91-22E1048B33A7}"/>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285300" y="1916832"/>
            <a:ext cx="3782415" cy="2121099"/>
          </a:xfrm>
          <a:prstGeom prst="rect">
            <a:avLst/>
          </a:prstGeom>
        </p:spPr>
      </p:pic>
    </p:spTree>
    <p:extLst>
      <p:ext uri="{BB962C8B-B14F-4D97-AF65-F5344CB8AC3E}">
        <p14:creationId xmlns:p14="http://schemas.microsoft.com/office/powerpoint/2010/main" val="3273218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9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3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1"/>
                                        </p:tgtEl>
                                      </p:cBhvr>
                                    </p:cmd>
                                  </p:childTnLst>
                                </p:cTn>
                              </p:par>
                            </p:childTnLst>
                          </p:cTn>
                        </p:par>
                      </p:childTnLst>
                    </p:cTn>
                  </p:par>
                </p:childTnLst>
              </p:cTn>
              <p:nextCondLst>
                <p:cond evt="onClick" delay="0">
                  <p:tgtEl>
                    <p:spTgt spid="31"/>
                  </p:tgtEl>
                </p:cond>
              </p:nextCondLst>
            </p:seq>
            <p:video>
              <p:cMediaNode vol="64151">
                <p:cTn id="18" fill="hold" display="0">
                  <p:stCondLst>
                    <p:cond delay="indefinite"/>
                  </p:stCondLst>
                </p:cTn>
                <p:tgtEl>
                  <p:spTgt spid="3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b="1">
                <a:latin typeface="+mn-lt"/>
              </a:rPr>
              <a:t>3D PrintCrete</a:t>
            </a:r>
            <a:r>
              <a:rPr lang="en-ZA" b="1">
                <a:latin typeface="+mn-lt"/>
              </a:rPr>
              <a:t> – </a:t>
            </a:r>
            <a:r>
              <a:rPr lang="en-ZA" sz="2000" b="1">
                <a:latin typeface="+mn-lt"/>
              </a:rPr>
              <a:t>device and Technology advantages </a:t>
            </a:r>
            <a:endParaRPr lang="en-ZA" b="1">
              <a:latin typeface="+mn-lt"/>
            </a:endParaRPr>
          </a:p>
        </p:txBody>
      </p:sp>
      <p:sp>
        <p:nvSpPr>
          <p:cNvPr id="3" name="Content Placeholder 2"/>
          <p:cNvSpPr>
            <a:spLocks noGrp="1"/>
          </p:cNvSpPr>
          <p:nvPr>
            <p:ph idx="1"/>
          </p:nvPr>
        </p:nvSpPr>
        <p:spPr>
          <a:xfrm>
            <a:off x="938758" y="1628800"/>
            <a:ext cx="7633742" cy="5112568"/>
          </a:xfrm>
        </p:spPr>
        <p:txBody>
          <a:bodyPr vert="horz" lIns="91440" tIns="45720" rIns="91440" bIns="45720" rtlCol="0" anchor="t">
            <a:normAutofit fontScale="55000" lnSpcReduction="20000"/>
          </a:bodyPr>
          <a:lstStyle/>
          <a:p>
            <a:pPr marL="0" indent="0">
              <a:buNone/>
            </a:pPr>
            <a:r>
              <a:rPr lang="en-ZA" sz="2200">
                <a:solidFill>
                  <a:schemeClr val="tx1"/>
                </a:solidFill>
              </a:rPr>
              <a:t>3D PrintCrete is an innovative construction technology company that specializes in 3D concrete  printing technology. Founded in 2014, 3D PrintCrete is in the process of  developing Africa’s first 3D concrete printer with the vision of one day fully  automating construction.</a:t>
            </a:r>
          </a:p>
          <a:p>
            <a:pPr marL="0" indent="0" fontAlgn="base">
              <a:buNone/>
            </a:pPr>
            <a:r>
              <a:rPr lang="en-US" sz="2200"/>
              <a:t>Printing at an architectural scale is difficult, but 3D concrete printers have some real game-changing benefits. Here are the major advantages of this technology:</a:t>
            </a:r>
          </a:p>
          <a:p>
            <a:pPr fontAlgn="base"/>
            <a:r>
              <a:rPr lang="en-US" sz="2200"/>
              <a:t>3D printers are fast, they can print continuously. We see that some companies are now able to build entire houses in 24 hours.</a:t>
            </a:r>
          </a:p>
          <a:p>
            <a:pPr fontAlgn="base"/>
            <a:r>
              <a:rPr lang="en-US" sz="2200"/>
              <a:t>The manufacturing process is economical, you only use the printing material that you need for your 3D construction. Moreover you have no </a:t>
            </a:r>
            <a:r>
              <a:rPr lang="en-US" sz="2200" err="1"/>
              <a:t>labour</a:t>
            </a:r>
            <a:r>
              <a:rPr lang="en-US" sz="2200"/>
              <a:t> costs.</a:t>
            </a:r>
          </a:p>
          <a:p>
            <a:pPr fontAlgn="base"/>
            <a:r>
              <a:rPr lang="en-US" sz="2200"/>
              <a:t>3D printers are allowing construction of houses anywhere at an affordable price. It could be </a:t>
            </a:r>
            <a:r>
              <a:rPr lang="en-US" sz="2200" err="1"/>
              <a:t>idealto</a:t>
            </a:r>
            <a:r>
              <a:rPr lang="en-US" sz="2200"/>
              <a:t> create houses for poor populations using 3D printing, for instance</a:t>
            </a:r>
          </a:p>
          <a:p>
            <a:pPr fontAlgn="base"/>
            <a:r>
              <a:rPr lang="en-US" sz="2200"/>
              <a:t>3D printed structures are strong, some buildings are made to resist tornados. It is totally possible to create strong foundations for your 3D houses.</a:t>
            </a:r>
          </a:p>
          <a:p>
            <a:pPr fontAlgn="base"/>
            <a:r>
              <a:rPr lang="en-US" sz="2200"/>
              <a:t>Design possibilities are endless if you use a 3D printer. It is true for all sectors, and construction is not an exception. You can give life to incredible designs with concrete 3D printers thanks to this freeform construction method</a:t>
            </a:r>
          </a:p>
          <a:p>
            <a:pPr fontAlgn="base"/>
            <a:r>
              <a:rPr lang="en-US" sz="2200"/>
              <a:t>All of these advantages are real, and as the technology is improving, these benefits will be even more numerous. </a:t>
            </a:r>
          </a:p>
          <a:p>
            <a:pPr fontAlgn="base"/>
            <a:r>
              <a:rPr lang="en-US" sz="2200"/>
              <a:t>Other advantages include</a:t>
            </a:r>
            <a:endParaRPr lang="en-ZA" sz="1800">
              <a:solidFill>
                <a:schemeClr val="tx1"/>
              </a:solidFill>
            </a:endParaRPr>
          </a:p>
          <a:p>
            <a:pPr marL="0" indent="0">
              <a:buNone/>
            </a:pPr>
            <a:r>
              <a:rPr lang="en-ZA" sz="1800">
                <a:solidFill>
                  <a:schemeClr val="tx1"/>
                </a:solidFill>
              </a:rPr>
              <a:t>1. Reduce costs e.g. labour </a:t>
            </a:r>
          </a:p>
          <a:p>
            <a:pPr marL="0" indent="0">
              <a:buNone/>
            </a:pPr>
            <a:r>
              <a:rPr lang="en-ZA" sz="1800">
                <a:solidFill>
                  <a:schemeClr val="tx1"/>
                </a:solidFill>
              </a:rPr>
              <a:t>2. Reduce construction time </a:t>
            </a:r>
          </a:p>
          <a:p>
            <a:pPr marL="0" indent="0">
              <a:buNone/>
            </a:pPr>
            <a:r>
              <a:rPr lang="en-ZA" sz="1800">
                <a:solidFill>
                  <a:schemeClr val="tx1"/>
                </a:solidFill>
              </a:rPr>
              <a:t>3. High architectural flexibility.</a:t>
            </a:r>
          </a:p>
          <a:p>
            <a:pPr marL="0" indent="0">
              <a:buNone/>
            </a:pPr>
            <a:r>
              <a:rPr lang="en-ZA" sz="1800">
                <a:solidFill>
                  <a:schemeClr val="tx1"/>
                </a:solidFill>
              </a:rPr>
              <a:t>4. Manufacturing (Industrialisation)</a:t>
            </a:r>
          </a:p>
          <a:p>
            <a:pPr marL="0" indent="0">
              <a:buNone/>
            </a:pPr>
            <a:endParaRPr lang="en-ZA" sz="1800">
              <a:solidFill>
                <a:schemeClr val="tx1"/>
              </a:solidFill>
            </a:endParaRPr>
          </a:p>
          <a:p>
            <a:pPr marL="0" indent="0">
              <a:buNone/>
            </a:pPr>
            <a:r>
              <a:rPr lang="en-ZA" sz="1600">
                <a:solidFill>
                  <a:schemeClr val="tx1"/>
                </a:solidFill>
              </a:rPr>
              <a:t>Materials used will be made up of various composite mediums depending on build requirements.</a:t>
            </a:r>
          </a:p>
          <a:p>
            <a:endParaRPr lang="en-ZA"/>
          </a:p>
        </p:txBody>
      </p:sp>
    </p:spTree>
    <p:extLst>
      <p:ext uri="{BB962C8B-B14F-4D97-AF65-F5344CB8AC3E}">
        <p14:creationId xmlns:p14="http://schemas.microsoft.com/office/powerpoint/2010/main" val="1187132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382385"/>
            <a:ext cx="7633742" cy="886375"/>
          </a:xfrm>
        </p:spPr>
        <p:txBody>
          <a:bodyPr>
            <a:normAutofit/>
          </a:bodyPr>
          <a:lstStyle/>
          <a:p>
            <a:r>
              <a:rPr lang="en-ZA" sz="3600" b="1">
                <a:latin typeface="+mn-lt"/>
              </a:rPr>
              <a:t>Technology Impact </a:t>
            </a:r>
            <a:r>
              <a:rPr lang="en-ZA" sz="2000" b="1">
                <a:latin typeface="+mn-lt"/>
              </a:rPr>
              <a:t>around the world</a:t>
            </a:r>
          </a:p>
        </p:txBody>
      </p:sp>
      <p:sp>
        <p:nvSpPr>
          <p:cNvPr id="3" name="Content Placeholder 2"/>
          <p:cNvSpPr>
            <a:spLocks noGrp="1"/>
          </p:cNvSpPr>
          <p:nvPr>
            <p:ph idx="1"/>
          </p:nvPr>
        </p:nvSpPr>
        <p:spPr>
          <a:xfrm>
            <a:off x="938758" y="1772816"/>
            <a:ext cx="7633742" cy="4824536"/>
          </a:xfrm>
        </p:spPr>
        <p:txBody>
          <a:bodyPr vert="horz" lIns="91440" tIns="45720" rIns="91440" bIns="45720" rtlCol="0" anchor="t">
            <a:normAutofit lnSpcReduction="10000"/>
          </a:bodyPr>
          <a:lstStyle/>
          <a:p>
            <a:r>
              <a:rPr lang="en-ZA" sz="1400"/>
              <a:t>The impact of technology on construction is growing. Consider:</a:t>
            </a:r>
          </a:p>
          <a:p>
            <a:pPr lvl="1"/>
            <a:r>
              <a:rPr lang="en-ZA" sz="1400"/>
              <a:t>the change clustering around the related areas of advanced software</a:t>
            </a:r>
          </a:p>
          <a:p>
            <a:pPr lvl="1"/>
            <a:r>
              <a:rPr lang="en-ZA" sz="1400"/>
              <a:t>BIM (Building Information Modelling)</a:t>
            </a:r>
          </a:p>
          <a:p>
            <a:pPr lvl="1"/>
            <a:r>
              <a:rPr lang="en-ZA" sz="1400"/>
              <a:t>Digitalisation </a:t>
            </a:r>
          </a:p>
          <a:p>
            <a:pPr lvl="1"/>
            <a:r>
              <a:rPr lang="en-ZA" sz="1400"/>
              <a:t>Add in the IoT and Smart Technology</a:t>
            </a:r>
          </a:p>
          <a:p>
            <a:pPr lvl="1"/>
            <a:r>
              <a:rPr lang="en-ZA" sz="1400"/>
              <a:t>Plus some 3D printing </a:t>
            </a:r>
          </a:p>
          <a:p>
            <a:pPr marL="457200" lvl="1" indent="0">
              <a:buNone/>
            </a:pPr>
            <a:r>
              <a:rPr lang="en-ZA" sz="1400"/>
              <a:t>and you complete </a:t>
            </a:r>
            <a:r>
              <a:rPr lang="en-ZA" sz="1400" b="1"/>
              <a:t>the top five technologies having an impact on the construction sector</a:t>
            </a:r>
            <a:r>
              <a:rPr lang="en-ZA" sz="1400"/>
              <a:t>. </a:t>
            </a:r>
          </a:p>
          <a:p>
            <a:pPr marL="457200" lvl="1" indent="0">
              <a:buNone/>
            </a:pPr>
            <a:r>
              <a:rPr lang="en-ZA" sz="1400"/>
              <a:t>The results suggest service providers and real estate developers appear to be seeing the impact of these particular technologies the most, while contractors were most acutely alert to the impact of advanced software</a:t>
            </a:r>
            <a:r>
              <a:rPr lang="en-ZA"/>
              <a:t>.</a:t>
            </a:r>
          </a:p>
          <a:p>
            <a:pPr marL="457200" lvl="1" indent="0">
              <a:buNone/>
            </a:pPr>
            <a:endParaRPr lang="en-ZA"/>
          </a:p>
          <a:p>
            <a:pPr marL="457200" lvl="1" indent="0">
              <a:buNone/>
            </a:pPr>
            <a:r>
              <a:rPr lang="en-ZA" sz="1400" b="1"/>
              <a:t>The Voice Of The Construction Industry Report </a:t>
            </a:r>
            <a:r>
              <a:rPr lang="en-ZA" sz="1400"/>
              <a:t>surveyed 5,951 senior construction industry professionals, based in 136 different countries, and analyses their responses by specific construction sector, market, company size and seniority</a:t>
            </a:r>
            <a:r>
              <a:rPr lang="en-ZA"/>
              <a:t>.</a:t>
            </a:r>
          </a:p>
          <a:p>
            <a:pPr marL="457200" lvl="1" indent="0">
              <a:buNone/>
            </a:pPr>
            <a:r>
              <a:rPr lang="en-ZA" sz="1100">
                <a:hlinkClick r:id="rId2"/>
              </a:rPr>
              <a:t>https://1drv.ms/b/s!AoOuZGs9eV2IkSDL8rYHhqfacZWT?e=Eqh44b</a:t>
            </a:r>
            <a:r>
              <a:rPr lang="en-ZA" sz="1100"/>
              <a:t> </a:t>
            </a:r>
          </a:p>
        </p:txBody>
      </p:sp>
    </p:spTree>
    <p:extLst>
      <p:ext uri="{BB962C8B-B14F-4D97-AF65-F5344CB8AC3E}">
        <p14:creationId xmlns:p14="http://schemas.microsoft.com/office/powerpoint/2010/main" val="70994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399" y="2343505"/>
            <a:ext cx="3357201" cy="2170990"/>
          </a:xfrm>
          <a:prstGeom prst="rect">
            <a:avLst/>
          </a:prstGeom>
        </p:spPr>
      </p:pic>
    </p:spTree>
    <p:extLst>
      <p:ext uri="{BB962C8B-B14F-4D97-AF65-F5344CB8AC3E}">
        <p14:creationId xmlns:p14="http://schemas.microsoft.com/office/powerpoint/2010/main" val="2125894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600" b="1">
                <a:latin typeface="+mn-lt"/>
              </a:rPr>
              <a:t>OFFER – </a:t>
            </a:r>
            <a:r>
              <a:rPr lang="en-ZA" sz="2000" b="1">
                <a:latin typeface="+mn-lt"/>
              </a:rPr>
              <a:t>Equity in AWE (Pty) ltd</a:t>
            </a:r>
            <a:endParaRPr lang="en-ZA" sz="3600" b="1">
              <a:latin typeface="+mn-lt"/>
            </a:endParaRP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ZA">
                <a:solidFill>
                  <a:schemeClr val="tx1"/>
                </a:solidFill>
              </a:rPr>
              <a:t>The company has issued 8,000,000 million shares to its founders and executives. </a:t>
            </a:r>
          </a:p>
          <a:p>
            <a:pPr lvl="0"/>
            <a:endParaRPr lang="en-ZA" b="1">
              <a:solidFill>
                <a:schemeClr val="tx1"/>
              </a:solidFill>
            </a:endParaRPr>
          </a:p>
          <a:p>
            <a:pPr lvl="0"/>
            <a:r>
              <a:rPr lang="en-ZA" b="1">
                <a:solidFill>
                  <a:schemeClr val="tx1"/>
                </a:solidFill>
              </a:rPr>
              <a:t>10 million Shares </a:t>
            </a:r>
            <a:r>
              <a:rPr lang="en-ZA">
                <a:solidFill>
                  <a:schemeClr val="tx1"/>
                </a:solidFill>
              </a:rPr>
              <a:t>are being offered at</a:t>
            </a:r>
            <a:r>
              <a:rPr lang="en-ZA" b="1">
                <a:solidFill>
                  <a:schemeClr val="tx1"/>
                </a:solidFill>
              </a:rPr>
              <a:t> .50c per share</a:t>
            </a:r>
            <a:r>
              <a:rPr lang="en-ZA">
                <a:solidFill>
                  <a:schemeClr val="tx1"/>
                </a:solidFill>
              </a:rPr>
              <a:t>;</a:t>
            </a:r>
          </a:p>
          <a:p>
            <a:pPr lvl="0"/>
            <a:r>
              <a:rPr lang="en-ZA">
                <a:solidFill>
                  <a:schemeClr val="tx1"/>
                </a:solidFill>
              </a:rPr>
              <a:t>A total of 50 million shares will be authorised and </a:t>
            </a:r>
            <a:r>
              <a:rPr lang="en-ZA" b="1">
                <a:solidFill>
                  <a:schemeClr val="tx1"/>
                </a:solidFill>
              </a:rPr>
              <a:t>30,000,000 will be in issue</a:t>
            </a:r>
            <a:r>
              <a:rPr lang="en-ZA">
                <a:solidFill>
                  <a:schemeClr val="tx1"/>
                </a:solidFill>
              </a:rPr>
              <a:t>;</a:t>
            </a:r>
          </a:p>
          <a:p>
            <a:pPr lvl="0"/>
            <a:r>
              <a:rPr lang="en-ZA">
                <a:solidFill>
                  <a:schemeClr val="tx1"/>
                </a:solidFill>
              </a:rPr>
              <a:t>+-R1,500,000 set up costs that will be paid out of the proceeds of this offer; the balance will be used to set up investment strategy and execution;</a:t>
            </a:r>
          </a:p>
          <a:p>
            <a:r>
              <a:rPr lang="en-ZA">
                <a:solidFill>
                  <a:schemeClr val="tx1"/>
                </a:solidFill>
              </a:rPr>
              <a:t>The company will have no further setup costs; </a:t>
            </a:r>
          </a:p>
          <a:p>
            <a:pPr lvl="0"/>
            <a:r>
              <a:rPr lang="en-ZA">
                <a:solidFill>
                  <a:schemeClr val="tx1"/>
                </a:solidFill>
              </a:rPr>
              <a:t>12,000,000 shares are held iro Holding Company which is currently being established in Mauritius.</a:t>
            </a:r>
          </a:p>
          <a:p>
            <a:pPr lvl="0"/>
            <a:endParaRPr lang="en-ZA">
              <a:solidFill>
                <a:schemeClr val="tx1"/>
              </a:solidFill>
            </a:endParaRPr>
          </a:p>
          <a:p>
            <a:r>
              <a:rPr lang="en-ZA">
                <a:solidFill>
                  <a:schemeClr val="tx1"/>
                </a:solidFill>
              </a:rPr>
              <a:t>Legal representation is Deon Perold, DP Law, based in Kenilworth, Cape Town</a:t>
            </a:r>
          </a:p>
          <a:p>
            <a:pPr lvl="0"/>
            <a:r>
              <a:rPr lang="en-ZA">
                <a:solidFill>
                  <a:schemeClr val="tx1"/>
                </a:solidFill>
              </a:rPr>
              <a:t>Auditors are being interviewed and to be appointed</a:t>
            </a:r>
          </a:p>
          <a:p>
            <a:endParaRPr lang="en-ZA">
              <a:solidFill>
                <a:schemeClr val="tx1"/>
              </a:solidFill>
            </a:endParaRPr>
          </a:p>
        </p:txBody>
      </p:sp>
    </p:spTree>
    <p:extLst>
      <p:ext uri="{BB962C8B-B14F-4D97-AF65-F5344CB8AC3E}">
        <p14:creationId xmlns:p14="http://schemas.microsoft.com/office/powerpoint/2010/main" val="162466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E11C-C689-42C6-A0A7-2F7EE8EB35EF}"/>
              </a:ext>
            </a:extLst>
          </p:cNvPr>
          <p:cNvSpPr>
            <a:spLocks noGrp="1"/>
          </p:cNvSpPr>
          <p:nvPr>
            <p:ph type="title"/>
          </p:nvPr>
        </p:nvSpPr>
        <p:spPr/>
        <p:txBody>
          <a:bodyPr/>
          <a:lstStyle/>
          <a:p>
            <a:r>
              <a:rPr lang="en-ZA" sz="3600" b="1">
                <a:latin typeface="+mn-lt"/>
              </a:rPr>
              <a:t>Shareholding</a:t>
            </a:r>
            <a:endParaRPr lang="en-ZA" b="1">
              <a:latin typeface="+mn-lt"/>
            </a:endParaRPr>
          </a:p>
        </p:txBody>
      </p:sp>
      <p:graphicFrame>
        <p:nvGraphicFramePr>
          <p:cNvPr id="7" name="Table 6">
            <a:extLst>
              <a:ext uri="{FF2B5EF4-FFF2-40B4-BE49-F238E27FC236}">
                <a16:creationId xmlns:a16="http://schemas.microsoft.com/office/drawing/2014/main" id="{82271AAB-5F54-4C0B-86CC-D54494169503}"/>
              </a:ext>
            </a:extLst>
          </p:cNvPr>
          <p:cNvGraphicFramePr>
            <a:graphicFrameLocks noGrp="1"/>
          </p:cNvGraphicFramePr>
          <p:nvPr>
            <p:extLst>
              <p:ext uri="{D42A27DB-BD31-4B8C-83A1-F6EECF244321}">
                <p14:modId xmlns:p14="http://schemas.microsoft.com/office/powerpoint/2010/main" val="2595283962"/>
              </p:ext>
            </p:extLst>
          </p:nvPr>
        </p:nvGraphicFramePr>
        <p:xfrm>
          <a:off x="755576" y="2060848"/>
          <a:ext cx="8064897" cy="4104453"/>
        </p:xfrm>
        <a:graphic>
          <a:graphicData uri="http://schemas.openxmlformats.org/drawingml/2006/table">
            <a:tbl>
              <a:tblPr/>
              <a:tblGrid>
                <a:gridCol w="1910491">
                  <a:extLst>
                    <a:ext uri="{9D8B030D-6E8A-4147-A177-3AD203B41FA5}">
                      <a16:colId xmlns:a16="http://schemas.microsoft.com/office/drawing/2014/main" val="193613239"/>
                    </a:ext>
                  </a:extLst>
                </a:gridCol>
                <a:gridCol w="2508431">
                  <a:extLst>
                    <a:ext uri="{9D8B030D-6E8A-4147-A177-3AD203B41FA5}">
                      <a16:colId xmlns:a16="http://schemas.microsoft.com/office/drawing/2014/main" val="3339147078"/>
                    </a:ext>
                  </a:extLst>
                </a:gridCol>
                <a:gridCol w="656275">
                  <a:extLst>
                    <a:ext uri="{9D8B030D-6E8A-4147-A177-3AD203B41FA5}">
                      <a16:colId xmlns:a16="http://schemas.microsoft.com/office/drawing/2014/main" val="3379237991"/>
                    </a:ext>
                  </a:extLst>
                </a:gridCol>
                <a:gridCol w="1079209">
                  <a:extLst>
                    <a:ext uri="{9D8B030D-6E8A-4147-A177-3AD203B41FA5}">
                      <a16:colId xmlns:a16="http://schemas.microsoft.com/office/drawing/2014/main" val="2504642606"/>
                    </a:ext>
                  </a:extLst>
                </a:gridCol>
                <a:gridCol w="831282">
                  <a:extLst>
                    <a:ext uri="{9D8B030D-6E8A-4147-A177-3AD203B41FA5}">
                      <a16:colId xmlns:a16="http://schemas.microsoft.com/office/drawing/2014/main" val="1283166089"/>
                    </a:ext>
                  </a:extLst>
                </a:gridCol>
                <a:gridCol w="1079209">
                  <a:extLst>
                    <a:ext uri="{9D8B030D-6E8A-4147-A177-3AD203B41FA5}">
                      <a16:colId xmlns:a16="http://schemas.microsoft.com/office/drawing/2014/main" val="2004333924"/>
                    </a:ext>
                  </a:extLst>
                </a:gridCol>
              </a:tblGrid>
              <a:tr h="428290">
                <a:tc>
                  <a:txBody>
                    <a:bodyPr/>
                    <a:lstStyle/>
                    <a:p>
                      <a:pPr algn="l" fontAlgn="b"/>
                      <a:r>
                        <a:rPr lang="en-ZA" sz="1800" b="1" i="0" u="sng" strike="noStrike">
                          <a:solidFill>
                            <a:srgbClr val="000000"/>
                          </a:solidFill>
                          <a:effectLst/>
                          <a:latin typeface="Calibri" panose="020F0502020204030204" pitchFamily="34" charset="0"/>
                        </a:rPr>
                        <a:t>AWE Pty Ltd</a:t>
                      </a: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015076"/>
                  </a:ext>
                </a:extLst>
              </a:tr>
              <a:tr h="267682">
                <a:tc>
                  <a:txBody>
                    <a:bodyPr/>
                    <a:lstStyle/>
                    <a:p>
                      <a:pPr algn="l" fontAlgn="b"/>
                      <a:r>
                        <a:rPr lang="en-ZA" sz="1100" b="1" i="0" u="sng" strike="noStrike">
                          <a:solidFill>
                            <a:srgbClr val="000000"/>
                          </a:solidFill>
                          <a:effectLst/>
                          <a:latin typeface="Calibri" panose="020F0502020204030204" pitchFamily="34" charset="0"/>
                        </a:rPr>
                        <a:t>Shareholding</a:t>
                      </a: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ZA" sz="1100" b="1" i="0" u="none" strike="noStrike">
                          <a:solidFill>
                            <a:srgbClr val="000000"/>
                          </a:solidFill>
                          <a:effectLst/>
                          <a:latin typeface="Calibri" panose="020F0502020204030204" pitchFamily="34" charset="0"/>
                        </a:rPr>
                        <a:t> %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ZA" sz="1100" b="1" i="0" u="none" strike="noStrike">
                          <a:solidFill>
                            <a:srgbClr val="000000"/>
                          </a:solidFill>
                          <a:effectLst/>
                          <a:latin typeface="Calibri" panose="020F0502020204030204" pitchFamily="34" charset="0"/>
                        </a:rPr>
                        <a:t> Rand Value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ZA" sz="1100" b="1" i="0" u="none" strike="noStrike">
                          <a:solidFill>
                            <a:srgbClr val="000000"/>
                          </a:solidFill>
                          <a:effectLst/>
                          <a:latin typeface="Calibri" panose="020F0502020204030204" pitchFamily="34" charset="0"/>
                        </a:rPr>
                        <a:t> Per Share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ZA" sz="1100" b="1" i="0" u="none" strike="noStrike">
                          <a:solidFill>
                            <a:srgbClr val="000000"/>
                          </a:solidFill>
                          <a:effectLst/>
                          <a:latin typeface="Calibri" panose="020F0502020204030204" pitchFamily="34" charset="0"/>
                        </a:rPr>
                        <a:t> No Shares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375352"/>
                  </a:ext>
                </a:extLst>
              </a:tr>
              <a:tr h="258759">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ZA" sz="1100" b="1"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81049306"/>
                  </a:ext>
                </a:extLst>
              </a:tr>
              <a:tr h="258759">
                <a:tc>
                  <a:txBody>
                    <a:bodyPr/>
                    <a:lstStyle/>
                    <a:p>
                      <a:pPr algn="l" fontAlgn="b"/>
                      <a:r>
                        <a:rPr lang="en-ZA" sz="1100" b="0" i="0" u="none" strike="noStrike">
                          <a:solidFill>
                            <a:srgbClr val="000000"/>
                          </a:solidFill>
                          <a:effectLst/>
                          <a:latin typeface="Calibri" panose="020F0502020204030204" pitchFamily="34" charset="0"/>
                        </a:rPr>
                        <a:t>Jacqueline Zwambila</a:t>
                      </a:r>
                    </a:p>
                  </a:txBody>
                  <a:tcPr marL="6350" marR="6350" marT="6350" marB="0" anchor="b">
                    <a:lnL>
                      <a:noFill/>
                    </a:lnL>
                    <a:lnR>
                      <a:noFill/>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Chair. Non exec director Foundation</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ZA" sz="1100" b="0" i="0" u="none" strike="noStrike">
                          <a:solidFill>
                            <a:srgbClr val="000000"/>
                          </a:solidFill>
                          <a:effectLst/>
                          <a:latin typeface="Calibri" panose="020F0502020204030204" pitchFamily="34" charset="0"/>
                        </a:rPr>
                        <a:t>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750 000,00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1 500 000,00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07698392"/>
                  </a:ext>
                </a:extLst>
              </a:tr>
              <a:tr h="258759">
                <a:tc>
                  <a:txBody>
                    <a:bodyPr/>
                    <a:lstStyle/>
                    <a:p>
                      <a:pPr algn="l" fontAlgn="b"/>
                      <a:r>
                        <a:rPr lang="en-ZA" sz="1100" b="0" i="0" u="none" strike="noStrike">
                          <a:solidFill>
                            <a:srgbClr val="000000"/>
                          </a:solidFill>
                          <a:effectLst/>
                          <a:latin typeface="Calibri" panose="020F0502020204030204" pitchFamily="34" charset="0"/>
                        </a:rPr>
                        <a:t>Nicole Petyt</a:t>
                      </a:r>
                    </a:p>
                  </a:txBody>
                  <a:tcPr marL="6350" marR="6350" marT="6350" marB="0" anchor="b">
                    <a:lnL>
                      <a:noFill/>
                    </a:lnL>
                    <a:lnR>
                      <a:noFill/>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CEO</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ZA" sz="1100" b="0" i="0" u="none" strike="noStrike">
                          <a:solidFill>
                            <a:srgbClr val="000000"/>
                          </a:solidFill>
                          <a:effectLst/>
                          <a:latin typeface="Calibri" panose="020F0502020204030204" pitchFamily="34" charset="0"/>
                        </a:rPr>
                        <a:t>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750 000,00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1 500 000,00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35130281"/>
                  </a:ext>
                </a:extLst>
              </a:tr>
              <a:tr h="258759">
                <a:tc>
                  <a:txBody>
                    <a:bodyPr/>
                    <a:lstStyle/>
                    <a:p>
                      <a:pPr algn="l" fontAlgn="b"/>
                      <a:r>
                        <a:rPr lang="en-ZA" sz="1100" b="0" i="0" u="none" strike="noStrike">
                          <a:solidFill>
                            <a:srgbClr val="000000"/>
                          </a:solidFill>
                          <a:effectLst/>
                          <a:latin typeface="Calibri" panose="020F0502020204030204" pitchFamily="34" charset="0"/>
                        </a:rPr>
                        <a:t>Riane Zieske</a:t>
                      </a:r>
                    </a:p>
                  </a:txBody>
                  <a:tcPr marL="6350" marR="6350" marT="6350" marB="0" anchor="b">
                    <a:lnL>
                      <a:noFill/>
                    </a:lnL>
                    <a:lnR>
                      <a:noFill/>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Dir Non-Exec Foundation</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ZA" sz="1100" b="0" i="0" u="none" strike="noStrike">
                          <a:solidFill>
                            <a:srgbClr val="000000"/>
                          </a:solidFill>
                          <a:effectLst/>
                          <a:latin typeface="Calibri" panose="020F0502020204030204" pitchFamily="34" charset="0"/>
                        </a:rPr>
                        <a:t>3,33%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500 000,00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1 000 000,00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5788029"/>
                  </a:ext>
                </a:extLst>
              </a:tr>
              <a:tr h="258759">
                <a:tc>
                  <a:txBody>
                    <a:bodyPr/>
                    <a:lstStyle/>
                    <a:p>
                      <a:pPr algn="l" fontAlgn="b"/>
                      <a:r>
                        <a:rPr lang="en-ZA" sz="1100" b="0" i="0" u="none" strike="noStrike">
                          <a:solidFill>
                            <a:srgbClr val="000000"/>
                          </a:solidFill>
                          <a:effectLst/>
                          <a:latin typeface="Calibri" panose="020F0502020204030204" pitchFamily="34" charset="0"/>
                        </a:rPr>
                        <a:t>Heidi Kincaid</a:t>
                      </a:r>
                    </a:p>
                  </a:txBody>
                  <a:tcPr marL="6350" marR="6350" marT="6350" marB="0" anchor="b">
                    <a:lnL>
                      <a:noFill/>
                    </a:lnL>
                    <a:lnR>
                      <a:noFill/>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CFO</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ZA" sz="1100" b="0" i="0" u="none" strike="noStrike">
                          <a:solidFill>
                            <a:srgbClr val="000000"/>
                          </a:solidFill>
                          <a:effectLst/>
                          <a:latin typeface="Calibri" panose="020F0502020204030204" pitchFamily="34" charset="0"/>
                        </a:rPr>
                        <a:t>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750 000,00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1 500 000,00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82892162"/>
                  </a:ext>
                </a:extLst>
              </a:tr>
              <a:tr h="258759">
                <a:tc>
                  <a:txBody>
                    <a:bodyPr/>
                    <a:lstStyle/>
                    <a:p>
                      <a:pPr algn="l" fontAlgn="b"/>
                      <a:r>
                        <a:rPr lang="en-ZA" sz="1100" b="0" i="0" u="none" strike="noStrike">
                          <a:solidFill>
                            <a:srgbClr val="000000"/>
                          </a:solidFill>
                          <a:effectLst/>
                          <a:latin typeface="Calibri" panose="020F0502020204030204" pitchFamily="34" charset="0"/>
                        </a:rPr>
                        <a:t>O'Reilly Foundation Trust</a:t>
                      </a:r>
                    </a:p>
                  </a:txBody>
                  <a:tcPr marL="6350" marR="6350" marT="6350" marB="0" anchor="b">
                    <a:lnL>
                      <a:noFill/>
                    </a:lnL>
                    <a:lnR>
                      <a:noFill/>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Bus Dev/ Commercial Contracts</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ZA" sz="1100" b="0" i="0" u="none" strike="noStrike">
                          <a:solidFill>
                            <a:srgbClr val="000000"/>
                          </a:solidFill>
                          <a:effectLst/>
                          <a:latin typeface="Calibri" panose="020F0502020204030204" pitchFamily="34" charset="0"/>
                        </a:rPr>
                        <a:t>8,33%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1 250 000,00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2 500 000,00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42574524"/>
                  </a:ext>
                </a:extLst>
              </a:tr>
              <a:tr h="258759">
                <a:tc>
                  <a:txBody>
                    <a:bodyPr/>
                    <a:lstStyle/>
                    <a:p>
                      <a:pPr algn="l" fontAlgn="b"/>
                      <a:r>
                        <a:rPr lang="en-ZA" sz="1100" b="0" i="0" u="none" strike="noStrike">
                          <a:solidFill>
                            <a:srgbClr val="000000"/>
                          </a:solidFill>
                          <a:effectLst/>
                          <a:latin typeface="Calibri" panose="020F0502020204030204" pitchFamily="34" charset="0"/>
                        </a:rPr>
                        <a:t> Investors</a:t>
                      </a:r>
                    </a:p>
                  </a:txBody>
                  <a:tcPr marL="6350" marR="6350" marT="6350" marB="0" anchor="b">
                    <a:lnL>
                      <a:noFill/>
                    </a:lnL>
                    <a:lnR>
                      <a:noFill/>
                    </a:lnR>
                    <a:lnT>
                      <a:noFill/>
                    </a:lnT>
                    <a:lnB>
                      <a:noFill/>
                    </a:lnB>
                    <a:solidFill>
                      <a:srgbClr val="FFFF00"/>
                    </a:solidFill>
                  </a:tcPr>
                </a:tc>
                <a:tc>
                  <a:txBody>
                    <a:bodyPr/>
                    <a:lstStyle/>
                    <a:p>
                      <a:pPr algn="l" fontAlgn="b"/>
                      <a:r>
                        <a:rPr lang="en-ZA" sz="1100" b="0" i="0" u="none" strike="noStrike">
                          <a:solidFill>
                            <a:srgbClr val="000000"/>
                          </a:solidFill>
                          <a:effectLst/>
                          <a:latin typeface="Calibri" panose="020F0502020204030204" pitchFamily="34" charset="0"/>
                        </a:rPr>
                        <a:t>Working Capital</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ZA" sz="1100" b="0" i="0" u="none" strike="noStrike">
                          <a:solidFill>
                            <a:srgbClr val="000000"/>
                          </a:solidFill>
                          <a:effectLst/>
                          <a:latin typeface="Calibri" panose="020F0502020204030204" pitchFamily="34" charset="0"/>
                        </a:rPr>
                        <a:t>33,33%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en-ZA" sz="1100" b="0" i="0" u="none" strike="noStrike">
                          <a:solidFill>
                            <a:srgbClr val="000000"/>
                          </a:solidFill>
                          <a:effectLst/>
                          <a:latin typeface="Calibri" panose="020F0502020204030204" pitchFamily="34" charset="0"/>
                        </a:rPr>
                        <a:t>    5 000 000,00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en-ZA" sz="1100" b="0" i="0" u="none" strike="noStrike">
                          <a:solidFill>
                            <a:srgbClr val="000000"/>
                          </a:solidFill>
                          <a:effectLst/>
                          <a:latin typeface="Calibri" panose="020F0502020204030204" pitchFamily="34" charset="0"/>
                        </a:rPr>
                        <a:t>            0,50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en-ZA" sz="1100" b="0" i="0" u="none" strike="noStrike">
                          <a:solidFill>
                            <a:srgbClr val="000000"/>
                          </a:solidFill>
                          <a:effectLst/>
                          <a:latin typeface="Calibri" panose="020F0502020204030204" pitchFamily="34" charset="0"/>
                        </a:rPr>
                        <a:t>  10 000 000,00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5376059"/>
                  </a:ext>
                </a:extLst>
              </a:tr>
              <a:tr h="267682">
                <a:tc>
                  <a:txBody>
                    <a:bodyPr/>
                    <a:lstStyle/>
                    <a:p>
                      <a:pPr algn="l" fontAlgn="b"/>
                      <a:r>
                        <a:rPr lang="en-ZA" sz="1100" b="0" i="0" u="none" strike="noStrike">
                          <a:solidFill>
                            <a:srgbClr val="000000"/>
                          </a:solidFill>
                          <a:effectLst/>
                          <a:latin typeface="Calibri" panose="020F0502020204030204" pitchFamily="34" charset="0"/>
                        </a:rPr>
                        <a:t>to be registered </a:t>
                      </a:r>
                    </a:p>
                  </a:txBody>
                  <a:tcPr marL="6350" marR="6350" marT="6350" marB="0" anchor="b">
                    <a:lnL>
                      <a:noFill/>
                    </a:lnL>
                    <a:lnR>
                      <a:noFill/>
                    </a:lnR>
                    <a:lnT>
                      <a:noFill/>
                    </a:lnT>
                    <a:lnB>
                      <a:noFill/>
                    </a:lnB>
                    <a:solidFill>
                      <a:srgbClr val="A9D08E"/>
                    </a:solidFill>
                  </a:tcPr>
                </a:tc>
                <a:tc>
                  <a:txBody>
                    <a:bodyPr/>
                    <a:lstStyle/>
                    <a:p>
                      <a:pPr algn="l" fontAlgn="b"/>
                      <a:r>
                        <a:rPr lang="en-ZA" sz="1100" b="0" i="0" u="none" strike="noStrike">
                          <a:solidFill>
                            <a:srgbClr val="000000"/>
                          </a:solidFill>
                          <a:effectLst/>
                          <a:latin typeface="Calibri" panose="020F0502020204030204" pitchFamily="34" charset="0"/>
                        </a:rPr>
                        <a:t>Holding company</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solidFill>
                      <a:srgbClr val="A9D08E"/>
                    </a:solidFill>
                  </a:tcPr>
                </a:tc>
                <a:tc>
                  <a:txBody>
                    <a:bodyPr/>
                    <a:lstStyle/>
                    <a:p>
                      <a:pPr algn="ctr" fontAlgn="b"/>
                      <a:r>
                        <a:rPr lang="en-ZA" sz="1100" b="0" i="0" u="none" strike="noStrike">
                          <a:solidFill>
                            <a:srgbClr val="000000"/>
                          </a:solidFill>
                          <a:effectLst/>
                          <a:latin typeface="Calibri" panose="020F0502020204030204" pitchFamily="34" charset="0"/>
                        </a:rPr>
                        <a:t>40,00%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l" fontAlgn="b"/>
                      <a:r>
                        <a:rPr lang="en-ZA" sz="1100" b="0" i="0" u="none" strike="noStrike">
                          <a:solidFill>
                            <a:srgbClr val="000000"/>
                          </a:solidFill>
                          <a:effectLst/>
                          <a:latin typeface="Calibri" panose="020F0502020204030204" pitchFamily="34" charset="0"/>
                        </a:rPr>
                        <a:t>    6 000 000,00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l" fontAlgn="b"/>
                      <a:r>
                        <a:rPr lang="en-ZA" sz="1100" b="0" i="0" u="none" strike="noStrike">
                          <a:solidFill>
                            <a:srgbClr val="000000"/>
                          </a:solidFill>
                          <a:effectLst/>
                          <a:latin typeface="Calibri" panose="020F0502020204030204" pitchFamily="34" charset="0"/>
                        </a:rPr>
                        <a:t>  12 000 000,00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762838954"/>
                  </a:ext>
                </a:extLst>
              </a:tr>
              <a:tr h="267682">
                <a:tc>
                  <a:txBody>
                    <a:bodyPr/>
                    <a:lstStyle/>
                    <a:p>
                      <a:pPr algn="l" fontAlgn="b"/>
                      <a:endParaRPr lang="en-ZA" sz="1100" b="1"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ZA" sz="1100" b="1" i="0" u="none" strike="noStrike">
                        <a:solidFill>
                          <a:srgbClr val="000000"/>
                        </a:solidFill>
                        <a:effectLst/>
                        <a:latin typeface="Calibri" panose="020F0502020204030204" pitchFamily="34" charset="0"/>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ZA" sz="1100" b="1" i="0" u="none" strike="noStrike">
                          <a:solidFill>
                            <a:srgbClr val="000000"/>
                          </a:solidFill>
                          <a:effectLst/>
                          <a:latin typeface="Calibri" panose="020F0502020204030204" pitchFamily="34" charset="0"/>
                        </a:rPr>
                        <a:t>100,00%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n-ZA" sz="1100" b="1" i="0" u="none" strike="noStrike">
                          <a:solidFill>
                            <a:srgbClr val="000000"/>
                          </a:solidFill>
                          <a:effectLst/>
                          <a:latin typeface="Calibri" panose="020F0502020204030204" pitchFamily="34" charset="0"/>
                        </a:rPr>
                        <a:t>  15 000 000,00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n-ZA" sz="1100" b="1" i="0" u="none" strike="noStrike">
                          <a:solidFill>
                            <a:srgbClr val="000000"/>
                          </a:solidFill>
                          <a:effectLst/>
                          <a:latin typeface="Calibri" panose="020F0502020204030204" pitchFamily="34" charset="0"/>
                        </a:rPr>
                        <a:t>            0,50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n-ZA" sz="1100" b="1" i="0" u="none" strike="noStrike">
                          <a:solidFill>
                            <a:srgbClr val="000000"/>
                          </a:solidFill>
                          <a:effectLst/>
                          <a:latin typeface="Calibri" panose="020F0502020204030204" pitchFamily="34" charset="0"/>
                        </a:rPr>
                        <a:t>  30 000 000,00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909006472"/>
                  </a:ext>
                </a:extLst>
              </a:tr>
              <a:tr h="258759">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50398752"/>
                  </a:ext>
                </a:extLst>
              </a:tr>
              <a:tr h="258759">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185079255"/>
                  </a:ext>
                </a:extLst>
              </a:tr>
              <a:tr h="258759">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No Shares Authorised</a:t>
                      </a:r>
                    </a:p>
                  </a:txBody>
                  <a:tcPr marL="6350" marR="6350" marT="6350" marB="0" anchor="b">
                    <a:lnL>
                      <a:noFill/>
                    </a:lnL>
                    <a:lnR>
                      <a:noFill/>
                    </a:lnR>
                    <a:lnT>
                      <a:noFill/>
                    </a:lnT>
                    <a:lnB>
                      <a:noFill/>
                    </a:lnB>
                    <a:solidFill>
                      <a:srgbClr val="ACB9CA"/>
                    </a:solidFill>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solidFill>
                      <a:srgbClr val="ACB9CA"/>
                    </a:solidFill>
                  </a:tcPr>
                </a:tc>
                <a:tc>
                  <a:txBody>
                    <a:bodyPr/>
                    <a:lstStyle/>
                    <a:p>
                      <a:pPr algn="l" fontAlgn="b"/>
                      <a:r>
                        <a:rPr lang="en-ZA" sz="1100" b="0" i="0" u="none" strike="noStrike">
                          <a:solidFill>
                            <a:srgbClr val="000000"/>
                          </a:solidFill>
                          <a:effectLst/>
                          <a:latin typeface="Calibri" panose="020F0502020204030204" pitchFamily="34" charset="0"/>
                        </a:rPr>
                        <a:t>  50 000 000,00 </a:t>
                      </a:r>
                    </a:p>
                  </a:txBody>
                  <a:tcPr marL="6350" marR="6350" marT="6350" marB="0" anchor="b">
                    <a:lnL>
                      <a:noFill/>
                    </a:lnL>
                    <a:lnR>
                      <a:noFill/>
                    </a:lnR>
                    <a:lnT>
                      <a:noFill/>
                    </a:lnT>
                    <a:lnB>
                      <a:noFill/>
                    </a:lnB>
                    <a:solidFill>
                      <a:srgbClr val="ACB9CA"/>
                    </a:solidFill>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tcPr>
                </a:tc>
                <a:extLst>
                  <a:ext uri="{0D108BD9-81ED-4DB2-BD59-A6C34878D82A}">
                    <a16:rowId xmlns:a16="http://schemas.microsoft.com/office/drawing/2014/main" val="1382158881"/>
                  </a:ext>
                </a:extLst>
              </a:tr>
              <a:tr h="285527">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r>
                        <a:rPr lang="en-ZA" sz="1100" b="0" i="0" u="none" strike="noStrike">
                          <a:solidFill>
                            <a:srgbClr val="000000"/>
                          </a:solidFill>
                          <a:effectLst/>
                          <a:latin typeface="Calibri" panose="020F0502020204030204" pitchFamily="34" charset="0"/>
                        </a:rPr>
                        <a:t>No Shares Issued</a:t>
                      </a:r>
                    </a:p>
                  </a:txBody>
                  <a:tcPr marL="6350" marR="6350" marT="6350" marB="0" anchor="b">
                    <a:lnL>
                      <a:noFill/>
                    </a:lnL>
                    <a:lnR>
                      <a:noFill/>
                    </a:lnR>
                    <a:lnT>
                      <a:noFill/>
                    </a:lnT>
                    <a:lnB>
                      <a:noFill/>
                    </a:lnB>
                    <a:solidFill>
                      <a:srgbClr val="ACB9CA"/>
                    </a:solidFill>
                  </a:tcPr>
                </a:tc>
                <a:tc>
                  <a:txBody>
                    <a:bodyPr/>
                    <a:lstStyle/>
                    <a:p>
                      <a:pPr algn="l" fontAlgn="b"/>
                      <a:r>
                        <a:rPr lang="en-ZA"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solidFill>
                      <a:srgbClr val="ACB9CA"/>
                    </a:solidFill>
                  </a:tcPr>
                </a:tc>
                <a:tc>
                  <a:txBody>
                    <a:bodyPr/>
                    <a:lstStyle/>
                    <a:p>
                      <a:pPr algn="l" fontAlgn="b"/>
                      <a:r>
                        <a:rPr lang="en-ZA" sz="1100" b="1" i="0" u="sng" strike="noStrike">
                          <a:solidFill>
                            <a:srgbClr val="000000"/>
                          </a:solidFill>
                          <a:effectLst/>
                          <a:latin typeface="Calibri" panose="020F0502020204030204" pitchFamily="34" charset="0"/>
                        </a:rPr>
                        <a:t>  30 000 000,00 </a:t>
                      </a:r>
                    </a:p>
                  </a:txBody>
                  <a:tcPr marL="6350" marR="6350" marT="6350" marB="0" anchor="b">
                    <a:lnL>
                      <a:noFill/>
                    </a:lnL>
                    <a:lnR>
                      <a:noFill/>
                    </a:lnR>
                    <a:lnT>
                      <a:noFill/>
                    </a:lnT>
                    <a:lnB>
                      <a:noFill/>
                    </a:lnB>
                    <a:solidFill>
                      <a:srgbClr val="ACB9CA"/>
                    </a:solidFill>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en-Z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871231221"/>
                  </a:ext>
                </a:extLst>
              </a:tr>
            </a:tbl>
          </a:graphicData>
        </a:graphic>
      </p:graphicFrame>
    </p:spTree>
    <p:extLst>
      <p:ext uri="{BB962C8B-B14F-4D97-AF65-F5344CB8AC3E}">
        <p14:creationId xmlns:p14="http://schemas.microsoft.com/office/powerpoint/2010/main" val="356242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47650"/>
          </a:xfrm>
        </p:spPr>
        <p:txBody>
          <a:bodyPr>
            <a:normAutofit/>
          </a:bodyPr>
          <a:lstStyle/>
          <a:p>
            <a:r>
              <a:rPr lang="en-ZA" sz="3600" b="1">
                <a:latin typeface="+mn-lt"/>
              </a:rPr>
              <a:t>Corporate Structure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2393827"/>
              </p:ext>
            </p:extLst>
          </p:nvPr>
        </p:nvGraphicFramePr>
        <p:xfrm>
          <a:off x="611560" y="1412777"/>
          <a:ext cx="7886700" cy="5112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7874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15602"/>
          </a:xfrm>
        </p:spPr>
        <p:txBody>
          <a:bodyPr>
            <a:normAutofit fontScale="90000"/>
          </a:bodyPr>
          <a:lstStyle/>
          <a:p>
            <a:pPr algn="ctr"/>
            <a:r>
              <a:rPr lang="en-ZA" sz="3600" b="1">
                <a:latin typeface="+mn-lt"/>
              </a:rPr>
              <a:t>Our Corporate Structure</a:t>
            </a:r>
            <a:endParaRPr lang="en-ZA" sz="3200" b="1">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05289795"/>
              </p:ext>
            </p:extLst>
          </p:nvPr>
        </p:nvGraphicFramePr>
        <p:xfrm>
          <a:off x="628650" y="1700808"/>
          <a:ext cx="78867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8016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600" b="1">
                <a:latin typeface="+mn-lt"/>
              </a:rPr>
              <a:t>Investments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08464632"/>
              </p:ext>
            </p:extLst>
          </p:nvPr>
        </p:nvGraphicFramePr>
        <p:xfrm>
          <a:off x="938213" y="1916832"/>
          <a:ext cx="7634287"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8827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7">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9">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5999"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74171"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0" y="332657"/>
            <a:ext cx="3419871" cy="3236454"/>
          </a:xfrm>
        </p:spPr>
        <p:txBody>
          <a:bodyPr anchor="t">
            <a:noAutofit/>
          </a:bodyPr>
          <a:lstStyle/>
          <a:p>
            <a:r>
              <a:rPr lang="en-ZA" sz="3600" b="1">
                <a:solidFill>
                  <a:srgbClr val="FFFFFF"/>
                </a:solidFill>
                <a:latin typeface="+mn-lt"/>
              </a:rPr>
              <a:t>Our Corporate Structure</a:t>
            </a:r>
            <a:br>
              <a:rPr lang="en-ZA" sz="3600" b="1">
                <a:solidFill>
                  <a:srgbClr val="FFFFFF"/>
                </a:solidFill>
                <a:latin typeface="+mn-lt"/>
              </a:rPr>
            </a:br>
            <a:r>
              <a:rPr lang="en-ZA" sz="3600" b="1">
                <a:solidFill>
                  <a:schemeClr val="bg1"/>
                </a:solidFill>
                <a:latin typeface="+mn-lt"/>
              </a:rPr>
              <a:t>Company Roles </a:t>
            </a:r>
          </a:p>
        </p:txBody>
      </p:sp>
      <p:sp>
        <p:nvSpPr>
          <p:cNvPr id="3" name="Content Placeholder 2"/>
          <p:cNvSpPr>
            <a:spLocks noGrp="1"/>
          </p:cNvSpPr>
          <p:nvPr>
            <p:ph sz="half" idx="1"/>
          </p:nvPr>
        </p:nvSpPr>
        <p:spPr>
          <a:xfrm>
            <a:off x="3899244" y="908720"/>
            <a:ext cx="2297630" cy="5328591"/>
          </a:xfrm>
        </p:spPr>
        <p:txBody>
          <a:bodyPr>
            <a:normAutofit lnSpcReduction="10000"/>
          </a:bodyPr>
          <a:lstStyle/>
          <a:p>
            <a:r>
              <a:rPr lang="en-ZA" sz="1200" b="1"/>
              <a:t>AWE (Mauritius)</a:t>
            </a:r>
          </a:p>
          <a:p>
            <a:pPr marL="0" indent="0">
              <a:buNone/>
            </a:pPr>
            <a:r>
              <a:rPr lang="en-ZA" sz="1200"/>
              <a:t>- Management Company with AFRICA focus</a:t>
            </a:r>
          </a:p>
          <a:p>
            <a:pPr marL="0" indent="0">
              <a:buNone/>
            </a:pPr>
            <a:r>
              <a:rPr lang="en-ZA" sz="1200"/>
              <a:t>- Raising investment/grant/ donation funds </a:t>
            </a:r>
          </a:p>
          <a:p>
            <a:pPr marL="0" indent="0">
              <a:buNone/>
            </a:pPr>
            <a:r>
              <a:rPr lang="en-ZA" sz="1200"/>
              <a:t>- Managing funds with 3</a:t>
            </a:r>
            <a:r>
              <a:rPr lang="en-ZA" sz="1200" baseline="30000"/>
              <a:t>rd</a:t>
            </a:r>
            <a:r>
              <a:rPr lang="en-ZA" sz="1200"/>
              <a:t> party fund manager under mandate</a:t>
            </a:r>
          </a:p>
          <a:p>
            <a:pPr marL="0" indent="0">
              <a:buNone/>
            </a:pPr>
            <a:r>
              <a:rPr lang="en-ZA" sz="1200"/>
              <a:t>- Provide funds via AWE Pty Ltd for Africa for</a:t>
            </a:r>
          </a:p>
          <a:p>
            <a:pPr marL="0" indent="0">
              <a:buNone/>
            </a:pPr>
            <a:r>
              <a:rPr lang="en-ZA" sz="1200"/>
              <a:t>- Investments in Technologies</a:t>
            </a:r>
          </a:p>
          <a:p>
            <a:pPr marL="0" indent="0">
              <a:buNone/>
            </a:pPr>
            <a:r>
              <a:rPr lang="en-ZA" sz="1200"/>
              <a:t>- Investment in viable businesses start-ups</a:t>
            </a:r>
          </a:p>
          <a:p>
            <a:pPr marL="0" indent="0">
              <a:buNone/>
            </a:pPr>
            <a:r>
              <a:rPr lang="en-ZA" sz="1200"/>
              <a:t>- Investment in SMMEs for support of “graduates” </a:t>
            </a:r>
          </a:p>
          <a:p>
            <a:pPr marL="0" indent="0">
              <a:buNone/>
            </a:pPr>
            <a:r>
              <a:rPr lang="en-ZA" sz="1200"/>
              <a:t>- Investment in sustainable agric. business</a:t>
            </a:r>
          </a:p>
          <a:p>
            <a:pPr marL="0" indent="0">
              <a:buNone/>
            </a:pPr>
            <a:r>
              <a:rPr lang="en-ZA" sz="1200"/>
              <a:t>- Provide small scale start ups funding for qualifying “graduates” based on forecasts and repayment plans</a:t>
            </a:r>
          </a:p>
        </p:txBody>
      </p:sp>
      <p:sp>
        <p:nvSpPr>
          <p:cNvPr id="4" name="Content Placeholder 3"/>
          <p:cNvSpPr>
            <a:spLocks noGrp="1"/>
          </p:cNvSpPr>
          <p:nvPr>
            <p:ph sz="half" idx="2"/>
          </p:nvPr>
        </p:nvSpPr>
        <p:spPr>
          <a:xfrm>
            <a:off x="6338702" y="908720"/>
            <a:ext cx="2201794" cy="5328591"/>
          </a:xfrm>
        </p:spPr>
        <p:txBody>
          <a:bodyPr vert="horz" lIns="91440" tIns="45720" rIns="91440" bIns="45720" rtlCol="0" anchor="t">
            <a:normAutofit lnSpcReduction="10000"/>
          </a:bodyPr>
          <a:lstStyle/>
          <a:p>
            <a:r>
              <a:rPr lang="en-ZA" sz="1200" b="1"/>
              <a:t>AWE (Pty) Ltd</a:t>
            </a:r>
          </a:p>
          <a:p>
            <a:pPr marL="0" indent="0">
              <a:buNone/>
            </a:pPr>
            <a:r>
              <a:rPr lang="en-ZA" sz="1200"/>
              <a:t>- Raising shareholder capital for WC</a:t>
            </a:r>
          </a:p>
          <a:p>
            <a:pPr marL="0" indent="0">
              <a:buNone/>
            </a:pPr>
            <a:r>
              <a:rPr lang="en-ZA" sz="1200"/>
              <a:t>- The AWE Foundation – Identify business tech opportunities for investment</a:t>
            </a:r>
          </a:p>
          <a:p>
            <a:pPr marL="0" indent="0">
              <a:buNone/>
            </a:pPr>
            <a:r>
              <a:rPr lang="en-ZA" sz="1200"/>
              <a:t>- Perform Due Diligences on investments</a:t>
            </a:r>
          </a:p>
          <a:p>
            <a:pPr marL="0" indent="0">
              <a:buNone/>
            </a:pPr>
            <a:r>
              <a:rPr lang="en-ZA" sz="1200"/>
              <a:t>- Manage investments for best ROI</a:t>
            </a:r>
          </a:p>
          <a:p>
            <a:pPr marL="0" indent="0">
              <a:buNone/>
            </a:pPr>
            <a:r>
              <a:rPr lang="en-ZA" sz="1200"/>
              <a:t>- Fiscal Management of roll out of projects</a:t>
            </a:r>
          </a:p>
          <a:p>
            <a:pPr marL="0" indent="0">
              <a:buNone/>
            </a:pPr>
            <a:endParaRPr lang="en-ZA" sz="1200"/>
          </a:p>
          <a:p>
            <a:r>
              <a:rPr lang="en-ZA" sz="1200" b="1" i="1"/>
              <a:t>The AWE Foundation (AFRICA)</a:t>
            </a:r>
          </a:p>
          <a:p>
            <a:pPr marL="0" indent="0">
              <a:buNone/>
            </a:pPr>
            <a:r>
              <a:rPr lang="en-ZA" sz="1200" i="1"/>
              <a:t>- Social/Empowerment/ Education/ ECD</a:t>
            </a:r>
          </a:p>
          <a:p>
            <a:pPr marL="0" indent="0">
              <a:buNone/>
            </a:pPr>
            <a:r>
              <a:rPr lang="en-ZA" sz="1200" i="1"/>
              <a:t>- Identify prospective projects and communities</a:t>
            </a:r>
          </a:p>
          <a:p>
            <a:pPr marL="0" indent="0">
              <a:buNone/>
            </a:pPr>
            <a:r>
              <a:rPr lang="en-ZA" sz="1200" i="1"/>
              <a:t>- Manage projects identified and authorised</a:t>
            </a:r>
          </a:p>
          <a:p>
            <a:pPr marL="0" indent="0">
              <a:buNone/>
            </a:pPr>
            <a:r>
              <a:rPr lang="en-ZA" sz="1200" i="1"/>
              <a:t>- Ensure effective usage of tech and skills transfer</a:t>
            </a:r>
          </a:p>
          <a:p>
            <a:pPr marL="0" indent="0">
              <a:buNone/>
            </a:pPr>
            <a:endParaRPr lang="en-ZA" sz="900" i="1"/>
          </a:p>
          <a:p>
            <a:pPr marL="0" indent="0">
              <a:buNone/>
            </a:pPr>
            <a:endParaRPr lang="en-ZA" sz="900"/>
          </a:p>
        </p:txBody>
      </p:sp>
    </p:spTree>
    <p:extLst>
      <p:ext uri="{BB962C8B-B14F-4D97-AF65-F5344CB8AC3E}">
        <p14:creationId xmlns:p14="http://schemas.microsoft.com/office/powerpoint/2010/main" val="2972062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ZA" sz="3600" b="1">
                <a:latin typeface="+mn-lt"/>
              </a:rPr>
              <a:t>Our Corporate Structure… Directors</a:t>
            </a:r>
          </a:p>
        </p:txBody>
      </p:sp>
      <p:graphicFrame>
        <p:nvGraphicFramePr>
          <p:cNvPr id="4" name="Diagram 3"/>
          <p:cNvGraphicFramePr/>
          <p:nvPr>
            <p:extLst>
              <p:ext uri="{D42A27DB-BD31-4B8C-83A1-F6EECF244321}">
                <p14:modId xmlns:p14="http://schemas.microsoft.com/office/powerpoint/2010/main" val="4282785759"/>
              </p:ext>
            </p:extLst>
          </p:nvPr>
        </p:nvGraphicFramePr>
        <p:xfrm>
          <a:off x="628650" y="1268760"/>
          <a:ext cx="8047806" cy="5344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8939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5537" y="963877"/>
            <a:ext cx="2520280" cy="4930246"/>
          </a:xfrm>
        </p:spPr>
        <p:txBody>
          <a:bodyPr vert="horz" lIns="91440" tIns="45720" rIns="91440" bIns="45720" rtlCol="0" anchor="ctr">
            <a:normAutofit/>
          </a:bodyPr>
          <a:lstStyle/>
          <a:p>
            <a:pPr algn="ctr" defTabSz="914400"/>
            <a:r>
              <a:rPr lang="en-US" sz="3700" kern="1200">
                <a:solidFill>
                  <a:schemeClr val="accent1"/>
                </a:solidFill>
                <a:latin typeface="+mj-lt"/>
                <a:ea typeface="+mj-ea"/>
                <a:cs typeface="+mj-cs"/>
              </a:rPr>
              <a:t> </a:t>
            </a:r>
            <a:r>
              <a:rPr lang="en-US" sz="3600" b="1">
                <a:latin typeface="+mn-lt"/>
              </a:rPr>
              <a:t>Use of Funds</a:t>
            </a:r>
            <a:endParaRPr lang="en-US" sz="3200" kern="1200">
              <a:latin typeface="+mn-lt"/>
            </a:endParaRPr>
          </a:p>
        </p:txBody>
      </p:sp>
      <p:sp>
        <p:nvSpPr>
          <p:cNvPr id="3" name="TextBox 2">
            <a:extLst>
              <a:ext uri="{FF2B5EF4-FFF2-40B4-BE49-F238E27FC236}">
                <a16:creationId xmlns:a16="http://schemas.microsoft.com/office/drawing/2014/main" id="{047EF54B-6D88-453E-8BE9-959E5FB67AA2}"/>
              </a:ext>
            </a:extLst>
          </p:cNvPr>
          <p:cNvSpPr txBox="1"/>
          <p:nvPr/>
        </p:nvSpPr>
        <p:spPr>
          <a:xfrm>
            <a:off x="3563888" y="476672"/>
            <a:ext cx="5184575" cy="5832648"/>
          </a:xfrm>
          <a:prstGeom prst="rect">
            <a:avLst/>
          </a:prstGeom>
        </p:spPr>
        <p:txBody>
          <a:bodyPr vert="horz" lIns="91440" tIns="45720" rIns="91440" bIns="45720" rtlCol="0" anchor="ctr">
            <a:normAutofit fontScale="92500" lnSpcReduction="20000"/>
          </a:bodyPr>
          <a:lstStyle/>
          <a:p>
            <a:pPr marL="228600" lvl="1">
              <a:lnSpc>
                <a:spcPct val="90000"/>
              </a:lnSpc>
              <a:spcAft>
                <a:spcPts val="600"/>
              </a:spcAft>
            </a:pPr>
            <a:r>
              <a:rPr lang="en-US" sz="1600" i="1"/>
              <a:t>There are technologies, SMMEs and systems that will be utilised under the umbrella of AWE to generate profit for good and returns for investors. Those identified are: </a:t>
            </a:r>
          </a:p>
          <a:p>
            <a:pPr marL="285750" indent="-228600">
              <a:lnSpc>
                <a:spcPct val="90000"/>
              </a:lnSpc>
              <a:spcAft>
                <a:spcPts val="600"/>
              </a:spcAft>
              <a:buFont typeface="Arial" panose="020B0604020202020204" pitchFamily="34" charset="0"/>
              <a:buChar char="•"/>
            </a:pPr>
            <a:r>
              <a:rPr lang="en-US" sz="1600" b="1" i="1"/>
              <a:t>The Gasifier- </a:t>
            </a:r>
            <a:r>
              <a:rPr lang="en-US" sz="1600" i="1"/>
              <a:t>power/ heat(cooling) from processing waste (Commercial sales)</a:t>
            </a:r>
          </a:p>
          <a:p>
            <a:pPr marL="285750" indent="-228600">
              <a:lnSpc>
                <a:spcPct val="90000"/>
              </a:lnSpc>
              <a:spcAft>
                <a:spcPts val="600"/>
              </a:spcAft>
              <a:buFont typeface="Arial" panose="020B0604020202020204" pitchFamily="34" charset="0"/>
              <a:buChar char="•"/>
            </a:pPr>
            <a:r>
              <a:rPr lang="en-US" sz="1600" b="1" i="1"/>
              <a:t>Agri-Tech</a:t>
            </a:r>
            <a:r>
              <a:rPr lang="en-US" sz="1600" i="1"/>
              <a:t>-sustainable farming/ hydroponic development ( Produce for commercial Sales)</a:t>
            </a:r>
          </a:p>
          <a:p>
            <a:pPr marL="285750" indent="-228600">
              <a:lnSpc>
                <a:spcPct val="90000"/>
              </a:lnSpc>
              <a:spcAft>
                <a:spcPts val="600"/>
              </a:spcAft>
              <a:buFont typeface="Arial" panose="020B0604020202020204" pitchFamily="34" charset="0"/>
              <a:buChar char="•"/>
            </a:pPr>
            <a:r>
              <a:rPr lang="en-US" sz="1600" b="1" i="1"/>
              <a:t>Edu-Tech Education Programmes</a:t>
            </a:r>
            <a:r>
              <a:rPr lang="en-US" sz="1600" i="1"/>
              <a:t>- ECD support / Adult literacy (Advertising sponsorship/ curriculum module licensing fees)</a:t>
            </a:r>
          </a:p>
          <a:p>
            <a:pPr marL="285750" indent="-228600">
              <a:lnSpc>
                <a:spcPct val="90000"/>
              </a:lnSpc>
              <a:spcAft>
                <a:spcPts val="600"/>
              </a:spcAft>
              <a:buFont typeface="Arial" panose="020B0604020202020204" pitchFamily="34" charset="0"/>
              <a:buChar char="•"/>
            </a:pPr>
            <a:r>
              <a:rPr lang="en-US" sz="1600" b="1" i="1"/>
              <a:t>Edu-Tech Online</a:t>
            </a:r>
            <a:r>
              <a:rPr lang="en-US" sz="1600" i="1"/>
              <a:t> - for artisans (TVT) (Advertising sponsorship/ curriculum module licensing fees)</a:t>
            </a:r>
          </a:p>
          <a:p>
            <a:pPr marL="285750" indent="-228600">
              <a:lnSpc>
                <a:spcPct val="90000"/>
              </a:lnSpc>
              <a:spcAft>
                <a:spcPts val="600"/>
              </a:spcAft>
              <a:buFont typeface="Arial" panose="020B0604020202020204" pitchFamily="34" charset="0"/>
              <a:buChar char="•"/>
            </a:pPr>
            <a:r>
              <a:rPr lang="en-US" sz="1600" b="1" i="1"/>
              <a:t>Water-Tech - Aquanaut</a:t>
            </a:r>
            <a:r>
              <a:rPr lang="en-US" sz="1600" i="1"/>
              <a:t>- solar/ wind powered water distillation with regeneration IP for clean healthy drinking water – (Commercial sales)</a:t>
            </a:r>
          </a:p>
          <a:p>
            <a:pPr marL="285750" indent="-228600">
              <a:lnSpc>
                <a:spcPct val="90000"/>
              </a:lnSpc>
              <a:spcAft>
                <a:spcPts val="600"/>
              </a:spcAft>
              <a:buFont typeface="Arial" panose="020B0604020202020204" pitchFamily="34" charset="0"/>
              <a:buChar char="•"/>
            </a:pPr>
            <a:r>
              <a:rPr lang="en-US" sz="1600" b="1" i="1"/>
              <a:t>Build –Tech – 3d </a:t>
            </a:r>
            <a:r>
              <a:rPr lang="en-US" sz="1600" b="1" i="1" err="1"/>
              <a:t>PrintCrete</a:t>
            </a:r>
            <a:r>
              <a:rPr lang="en-US" sz="1600" b="1" i="1"/>
              <a:t> </a:t>
            </a:r>
            <a:r>
              <a:rPr lang="en-US" sz="1600" i="1"/>
              <a:t>– 3d Concrete Printer Technology –</a:t>
            </a:r>
            <a:r>
              <a:rPr lang="en-US" sz="1600" b="1" i="1">
                <a:solidFill>
                  <a:srgbClr val="FF0000"/>
                </a:solidFill>
              </a:rPr>
              <a:t>A FIRST FOR AFRICA</a:t>
            </a:r>
            <a:r>
              <a:rPr lang="en-US" sz="1600" i="1"/>
              <a:t> (Public Private, contract, Commercial sales)</a:t>
            </a:r>
          </a:p>
          <a:p>
            <a:pPr marL="285750" indent="-228600">
              <a:lnSpc>
                <a:spcPct val="90000"/>
              </a:lnSpc>
              <a:spcAft>
                <a:spcPts val="600"/>
              </a:spcAft>
              <a:buFont typeface="Arial" panose="020B0604020202020204" pitchFamily="34" charset="0"/>
              <a:buChar char="•"/>
            </a:pPr>
            <a:r>
              <a:rPr lang="en-US" sz="1600" b="1" i="1"/>
              <a:t>Pop up Spectacle Dispensary/ Mobile business development </a:t>
            </a:r>
            <a:r>
              <a:rPr lang="en-US" sz="1600" i="1"/>
              <a:t>– providing low cost solutions for spectacles/ computer repairs/ “spaza” shops/ mobile auto repairs &amp; maintenance etc.  (Commercial Sales)</a:t>
            </a:r>
          </a:p>
          <a:p>
            <a:pPr marL="285750" indent="-228600">
              <a:lnSpc>
                <a:spcPct val="90000"/>
              </a:lnSpc>
              <a:spcAft>
                <a:spcPts val="600"/>
              </a:spcAft>
              <a:buFont typeface="Arial" panose="020B0604020202020204" pitchFamily="34" charset="0"/>
              <a:buChar char="•"/>
            </a:pPr>
            <a:r>
              <a:rPr lang="en-US" sz="1600" b="1" i="1"/>
              <a:t>Blood Sisters </a:t>
            </a:r>
            <a:r>
              <a:rPr lang="en-US" sz="1600" i="1"/>
              <a:t>– exclusive professional crime scene clean-up. ( Service fees)</a:t>
            </a:r>
          </a:p>
          <a:p>
            <a:pPr marL="285750" indent="-228600">
              <a:lnSpc>
                <a:spcPct val="90000"/>
              </a:lnSpc>
              <a:spcAft>
                <a:spcPts val="600"/>
              </a:spcAft>
              <a:buFont typeface="Arial" panose="020B0604020202020204" pitchFamily="34" charset="0"/>
              <a:buChar char="•"/>
            </a:pPr>
            <a:r>
              <a:rPr lang="en-US" sz="1600" i="1"/>
              <a:t>Mobile Vehicle Mechanics – Franchisable concept.</a:t>
            </a:r>
          </a:p>
          <a:p>
            <a:pPr marL="285750" indent="-228600">
              <a:lnSpc>
                <a:spcPct val="90000"/>
              </a:lnSpc>
              <a:spcAft>
                <a:spcPts val="600"/>
              </a:spcAft>
              <a:buFont typeface="Arial" panose="020B0604020202020204" pitchFamily="34" charset="0"/>
              <a:buChar char="•"/>
            </a:pPr>
            <a:endParaRPr lang="en-US" sz="1600" i="1"/>
          </a:p>
          <a:p>
            <a:pPr>
              <a:lnSpc>
                <a:spcPct val="90000"/>
              </a:lnSpc>
              <a:spcAft>
                <a:spcPts val="600"/>
              </a:spcAft>
            </a:pPr>
            <a:r>
              <a:rPr lang="en-US" sz="1600" b="1" i="1" u="sng"/>
              <a:t>ROI on investment into these techs/ business units should start yielding within 18 to 24 months as they are ready to go to manufacture/ launch.</a:t>
            </a:r>
          </a:p>
          <a:p>
            <a:pPr marL="285750" indent="-228600">
              <a:lnSpc>
                <a:spcPct val="90000"/>
              </a:lnSpc>
              <a:spcAft>
                <a:spcPts val="600"/>
              </a:spcAft>
              <a:buFont typeface="Arial" panose="020B0604020202020204" pitchFamily="34" charset="0"/>
              <a:buChar char="•"/>
            </a:pPr>
            <a:endParaRPr lang="en-US" sz="1200" b="1" u="sng"/>
          </a:p>
        </p:txBody>
      </p:sp>
    </p:spTree>
    <p:extLst>
      <p:ext uri="{BB962C8B-B14F-4D97-AF65-F5344CB8AC3E}">
        <p14:creationId xmlns:p14="http://schemas.microsoft.com/office/powerpoint/2010/main" val="2777681799"/>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1623</TotalTime>
  <Words>880</Words>
  <Application>Microsoft Office PowerPoint</Application>
  <PresentationFormat>On-screen Show (4:3)</PresentationFormat>
  <Paragraphs>195</Paragraphs>
  <Slides>17</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Gill Sans MT</vt:lpstr>
      <vt:lpstr>Impact</vt:lpstr>
      <vt:lpstr>Badge</vt:lpstr>
      <vt:lpstr>PowerPoint Presentation</vt:lpstr>
      <vt:lpstr>OFFER – Equity in AWE (Pty) ltd</vt:lpstr>
      <vt:lpstr>Shareholding</vt:lpstr>
      <vt:lpstr>Corporate Structure</vt:lpstr>
      <vt:lpstr>Our Corporate Structure</vt:lpstr>
      <vt:lpstr>Investments</vt:lpstr>
      <vt:lpstr>Our Corporate Structure Company Roles </vt:lpstr>
      <vt:lpstr>Our Corporate Structure… Directors</vt:lpstr>
      <vt:lpstr> Use of Funds</vt:lpstr>
      <vt:lpstr>What will the Specific Technology do?</vt:lpstr>
      <vt:lpstr>CONCEPT – Aquanaut (ready for Prototype)</vt:lpstr>
      <vt:lpstr>PowerPoint Presentation</vt:lpstr>
      <vt:lpstr>Prototype - ConCrete Printer</vt:lpstr>
      <vt:lpstr>Gallery</vt:lpstr>
      <vt:lpstr>3D PrintCrete – device and Technology advantages </vt:lpstr>
      <vt:lpstr>Technology Impact around the world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 Germishuizen</dc:creator>
  <cp:lastModifiedBy>James Raymond-Paul</cp:lastModifiedBy>
  <cp:revision>7</cp:revision>
  <dcterms:created xsi:type="dcterms:W3CDTF">2019-11-03T16:27:34Z</dcterms:created>
  <dcterms:modified xsi:type="dcterms:W3CDTF">2020-02-08T12:22:02Z</dcterms:modified>
</cp:coreProperties>
</file>